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1.xml" ContentType="application/vnd.ms-office.inkAction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Action2.xml" ContentType="application/vnd.ms-office.inkAction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Action3.xml" ContentType="application/vnd.ms-office.inkAction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ink/inkAction4.xml" ContentType="application/vnd.ms-office.inkAction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ink/inkAction5.xml" ContentType="application/vnd.ms-office.inkAction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ink/inkAction6.xml" ContentType="application/vnd.ms-office.inkAction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ink/inkAction7.xml" ContentType="application/vnd.ms-office.inkAction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ink/inkAction8.xml" ContentType="application/vnd.ms-office.inkAction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Action9.xml" ContentType="application/vnd.ms-office.inkAction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ink/inkAction10.xml" ContentType="application/vnd.ms-office.inkAction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Action11.xml" ContentType="application/vnd.ms-office.inkAction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ink/inkAction12.xml" ContentType="application/vnd.ms-office.inkAction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ink/inkAction13.xml" ContentType="application/vnd.ms-office.inkAction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ink/inkAction14.xml" ContentType="application/vnd.ms-office.inkAction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Action15.xml" ContentType="application/vnd.ms-office.inkAction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ink/inkAction16.xml" ContentType="application/vnd.ms-office.inkAction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ink/inkAction17.xml" ContentType="application/vnd.ms-office.inkAction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Action18.xml" ContentType="application/vnd.ms-office.inkAction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Action19.xml" ContentType="application/vnd.ms-office.inkAction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379" r:id="rId2"/>
    <p:sldId id="343" r:id="rId3"/>
    <p:sldId id="342" r:id="rId4"/>
    <p:sldId id="341" r:id="rId5"/>
    <p:sldId id="339" r:id="rId6"/>
    <p:sldId id="381" r:id="rId7"/>
    <p:sldId id="350" r:id="rId8"/>
    <p:sldId id="351" r:id="rId9"/>
    <p:sldId id="352" r:id="rId10"/>
    <p:sldId id="345" r:id="rId11"/>
    <p:sldId id="346" r:id="rId12"/>
    <p:sldId id="348" r:id="rId13"/>
    <p:sldId id="257" r:id="rId14"/>
    <p:sldId id="315" r:id="rId15"/>
    <p:sldId id="318" r:id="rId16"/>
    <p:sldId id="317" r:id="rId17"/>
    <p:sldId id="319" r:id="rId18"/>
    <p:sldId id="353" r:id="rId19"/>
    <p:sldId id="312" r:id="rId20"/>
    <p:sldId id="311" r:id="rId21"/>
    <p:sldId id="374" r:id="rId22"/>
    <p:sldId id="320" r:id="rId23"/>
    <p:sldId id="326" r:id="rId24"/>
    <p:sldId id="321" r:id="rId25"/>
    <p:sldId id="322" r:id="rId26"/>
    <p:sldId id="323" r:id="rId27"/>
    <p:sldId id="324" r:id="rId28"/>
    <p:sldId id="301" r:id="rId29"/>
    <p:sldId id="327" r:id="rId30"/>
    <p:sldId id="370" r:id="rId31"/>
    <p:sldId id="372" r:id="rId32"/>
    <p:sldId id="376" r:id="rId33"/>
    <p:sldId id="377" r:id="rId34"/>
    <p:sldId id="380" r:id="rId35"/>
    <p:sldId id="378" r:id="rId36"/>
    <p:sldId id="333" r:id="rId37"/>
    <p:sldId id="334" r:id="rId38"/>
    <p:sldId id="337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4" r:id="rId48"/>
    <p:sldId id="365" r:id="rId49"/>
    <p:sldId id="363" r:id="rId50"/>
    <p:sldId id="366" r:id="rId51"/>
    <p:sldId id="367" r:id="rId52"/>
    <p:sldId id="274" r:id="rId5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F66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13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31:28.696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928">
    <iact:property name="dataType"/>
    <iact:actionData xml:id="d0">
      <inkml:trace xmlns:inkml="http://www.w3.org/2003/InkML" xml:id="stk0" contextRef="#ctx0" brushRef="#br0">1781 6466 640 0,'4'0'252'16,"8"0"-136"-16,0 12 -128 0,-8 -8 44 0,4 8 0 16,-4 -12 20 -16,0 4 24 31,-4 -4 12 -31,0 0 -44 0,0 0 28 0,0 0 8 0,-4 0 12 0,-4 4 12 0,-8 8 -32 0,-4 0 -12 35,-16 4 -8 -19,-12 0 -4 -16,-20 0 8 15,-24 -8 8 1,-16 -16 -36 -16,-4 -8 -8 0,-8 0 -12 16,-12 0 4 -16,8 0 -8 15,-4 -8 8 -15,4 4 -16 16,8 8 0 -16,0 8 -4 0,16 -8 0 31,16 8 -44 -31,12 4 -28 0,16 0 -108 16,8 -8 -48 -16,16 0 -168 0,16 0 -152 47,12 0 224 -47</inkml:trace>
    </iact:actionData>
  </iact:action>
  <iact:action type="add" startTime="9432">
    <iact:property name="dataType"/>
    <iact:actionData xml:id="d1">
      <inkml:trace xmlns:inkml="http://www.w3.org/2003/InkML" xml:id="stk1" contextRef="#ctx0" brushRef="#br0">1409 6110 624 0,'-20'-40'228'16,"12"24"-120"-16,-16 -16 -144 0,16 24 36 0,-4 -12 16 16,0 -4 20 -16,4 16 52 0,8 -8 32 15,4 8 -60 -15,8 16 12 0,8 8 0 16,8 -8 -24 -16,16 20 4 16,0 0 -24 -1,8 8 -8 -15,4 8 44 0,0 0 24 16,8 4 -28 -16,0 -12 -4 31,-4 4 -8 -15,-4 -4 8 -16,-12 0 -12 0,-12 -8 -4 0,-8 4 -24 0,-12 0 -4 15,-12 8 -4 -15,-24 8 -8 16,-4 -8 4 -16,-8 4 4 16,-16 0 12 -16,-8 -12 16 15,-4 -4 -8 -15,-4 4 -8 16,-4 0 -8 -16,-4 -8 -12 15,8 16 -128 -15,12 -8 -64 16,12 16 -364 -16</inkml:trace>
    </iact:actionData>
  </iact:action>
  <iact:action type="add" startTime="10971">
    <iact:property name="dataType"/>
    <iact:actionData xml:id="d2">
      <inkml:trace xmlns:inkml="http://www.w3.org/2003/InkML" xml:id="stk2" contextRef="#ctx0" brushRef="#br0">1633 3182 256 0,'44'4'108'15,"-40"4"-56"-15,8 -4 -44 0,-4 0 36 0,0 0 32 16,4 0 24 -16,0 4 16 16,0 0 8 -16,0 -4 -4 0,0 4 4 15,-4 4 -44 -15,0 -4 -8 0,0 -4 -40 16,-8 -4 -4 -16,-4 4 12 0,-8 -4 -8 0,-12 -4 12 0,-8 0 0 31,-12 -4 12 -15,-16 -4 16 -16,-20 8 12 31,-4 0 -28 -31,-4 4 -4 0,-4 0 -28 0,-8 8 -16 16,-4 4 -4 -16,0 12 4 15,0 0 -4 -15,8 0 -4 16,8 -4 4 -16,8 0 -4 15,8 0 0 -15,8 -8 8 16,12 0 -68 -16,8 -4 -24 16,12 0 -224 -16,12 -4 -100 15,16 -12 16 -15</inkml:trace>
    </iact:actionData>
  </iact:action>
  <iact:action type="add" startTime="11533">
    <iact:property name="dataType"/>
    <iact:actionData xml:id="d3">
      <inkml:trace xmlns:inkml="http://www.w3.org/2003/InkML" xml:id="stk3" contextRef="#ctx0" brushRef="#br0">1173 2630 720 0,'4'-4'272'16,"-4"-8"-144"-16,0 20 -116 0,0 -8 60 15,8 12 -28 -15,0 -4 -4 0,4 4 -16 0,12 8 -4 16,12 4 -12 0,8 12 -8 -1,8 0 4 -15,4 8 -4 0,8 16 8 16,-4 0 40 -16,0 -4 28 16,0 -4 4 -16,0 -4 12 15,-4 0 -28 -15,-8 0 4 0,-8 -4 -32 28,-12 0 -12 -28,-8 0 -12 0,-16 0 0 0,-16 12 -16 16,-4 8 -8 -16,-8 8 8 16,-8 8 8 -16,-4 -12 24 15,-4 0 16 -15,-4 -4 0 16,-8 -12 12 -16,-8 -12 -20 16,-12 -4 -4 -16,4 -12 -132 15,8 -4 -60 -15,16 4 -388 47</inkml:trace>
    </iact:actionData>
  </iact:action>
  <iact:action type="add" startTime="18606">
    <iact:property name="dataType"/>
    <iact:actionData xml:id="d4">
      <inkml:trace xmlns:inkml="http://www.w3.org/2003/InkML" xml:id="stk4" contextRef="#ctx0" brushRef="#br0">10733 2522 320 0,'36'-12'132'16,"-20"8"-72"-16,20 8 -52 0,-20 -4 36 0,8 0 8 16,4 -4 16 -16,8 8 0 15,16 4 4 -15,8 16 -28 16,4 8 -16 -16,4 8 0 15,4 8 0 -15,0 16 -12 16,4 24 8 -16,12 8 12 16,0 20 -12 -16,0 12 8 0,-8 20 -28 0,-8 0 -4 15,-4 0 36 -15,-8 0 20 16,-8 8 -24 -16,-8 8 -16 16,-4 4 -12 -16,-4 0 -4 15,-4 4 -12 -15,-4 8 8 16,-4 4 4 -16,-8 8 8 15,-8 16 -4 -15,-8 -12 -4 16,-4 -4 20 -16,-12 -4 16 16,-8 0 -4 15,-8 0 4 -15,0 -8 -4 -16,-12 0 0 0,-8 0 -16 0,-12 -20 -12 0,-12 -12 0 0,-4 -4 4 15,-4 -28 -12 -15,0 4 0 16,-8 -24 20 -16,-20 -16 20 0,0 -16 4 15,8 -16 8 -15,4 -20 -8 16,0 -12 -4 -16,-20 -20 -4 16,-8 -24 8 -16,8 -16 4 15,0 -20 12 -15,8 -4 -20 16,-8 -28 -12 -16,-8 -24 -12 16,8 -4 0 -16,12 -4 -16 15,8 0 -8 -15,8 -32 16 16,4 -8 4 -16,8 -8 8 15,12 -20 0 -15,4 -12 8 16,16 -16 4 -16,16 -36 4 16,8 -16 0 -16,24 -28 -28 15,12 -12 0 -15,20 -16 -4 0,12 4 0 15,12 0 0 -15,12 24 0 16,12 40 0 -16,28 12 0 15,8 36 0 -15,0 40 0 16,8 44 -20 -16,16 44 4 15,8 48 -12 -15,-8 32 8 16,-4 40 -32 -16,12 28 -8 16,-8 24 -196 -16,-16 16 -84 15,-12 24 -96 -15</inkml:trace>
    </iact:actionData>
  </iact:action>
  <iact:action type="add" startTime="28679">
    <iact:property name="dataType"/>
    <iact:actionData xml:id="d5">
      <inkml:trace xmlns:inkml="http://www.w3.org/2003/InkML" xml:id="stk5" contextRef="#ctx0" brushRef="#br0">13381 2706 624 0,'12'-12'228'16,"0"8"-120"-16,4 -8 -64 0,-4 4 72 0,24 0 -60 0,4 0 -20 16,8 4 -20 -16,8 -12 -16 15,4 8 4 -15,4 4 -4 16,4 0 8 -16,12 8 -12 0,4 12 0 16,4 0 -4 -16,4 12 0 15,0 4 44 -15,0 12 20 16,16 16 20 -16,-4 12 12 15,-12 0 -56 -15,-4 8 -20 16,-12 12 -8 -16,0 -4 4 16,-8 4 -4 -16,-8 12 -4 15,-4 4 4 -15,-8 16 -4 16,0 20 -12 -16,-4 36 8 16,8 24 -4 -16,-8 8 0 15,-4 20 0 -15,-8 -8 0 0,-4 -24 8 31,-4 -8 8 -31,-8 0 -4 0,-8 8 8 0,-4 -12 8 16,-4 16 16 -16,-4 -12 0 16,-24 -4 0 -16,-4 0 -12 15,-12 16 -4 -15,-12 -24 -12 16,-12 4 -8 -16,-16 -24 4 16,-24 -20 -4 -16,0 -16 0 15,-4 -36 8 -15,-28 -4 12 16,-20 -32 8 -16,12 -24 20 15,4 -24 12 -15,-4 -20 -32 0,-16 -20 -8 16,8 -24 -12 -16,4 -24 4 16,0 -40 -8 -16,-4 -32 -4 15,12 -16 4 -15,8 -36 4 16,12 -28 4 -16,4 -24 12 16,16 4 24 -16,8 -28 16 15,12 -16 4 -15,24 -12 4 16,8 -28 -36 -16,24 8 -12 15,36 -16 -8 -15,24 24 0 16,28 0 -8 -16,16 44 -8 16,12 40 4 -16,32 44 4 15,16 52 -12 -15,12 44 0 16,24 56 -92 -16,12 84 -48 0,12 76 -156 31,16 40 -56 -31,-8 40 -132 0</inkml:trace>
    </iact:actionData>
  </iact:action>
  <iact:action type="add" startTime="35184">
    <iact:property name="dataType"/>
    <iact:actionData xml:id="d6">
      <inkml:trace xmlns:inkml="http://www.w3.org/2003/InkML" xml:id="stk6" contextRef="#ctx0" brushRef="#br0">9917 1786 688 0,'28'-12'264'32,"-24"12"-144"-32,0 0 -116 0,0 -8 64 0,-4 4 -36 0,-4 -8 -8 15,-8 -20 12 -15,-12 -24 8 16,-8 -20 -24 -16,-8 -32 16 16,-12 -8 4 -16,-4 -28 -12 0,0 0 4 15,4 -8 -28 -15,4 4 -12 16,4 -4 4 -16,8 8 8 15,8 24 -20 -15,8 24 4 16,8 12 -164 -16,8 16 -64 16,0 12 -96 -16</inkml:trace>
    </iact:actionData>
  </iact:action>
  <iact:action type="add" startTime="35516">
    <iact:property name="dataType"/>
    <iact:actionData xml:id="d7">
      <inkml:trace xmlns:inkml="http://www.w3.org/2003/InkML" xml:id="stk7" contextRef="#ctx0" brushRef="#br0">10277 1114 800 0,'28'12'308'16,"-16"24"-168"-16,-16 -16 -128 0,4 0 68 0,-4 0 -32 0,0 4 -8 31,-4 16 -12 -31,-4 8 -8 0,4 28 -12 0,-4 12 -8 16,0 20 4 -16,4 -4 -4 0,0 4 0 15,0 24 8 -15,0 -16 4 32,0 -16 56 -32,-4 -20 24 0,-4 -12 24 0,-8 -24 20 15,-16 -20 4 -15,-16 -24 0 16,-12 -16 -40 -16,-4 -24 -8 15,-4 -16 -56 -15,0 8 -20 16,4 -4 -4 -16,4 8 0 16,8 12 -48 -16,12 -4 -16 15,8 16 -188 -15,-4 -4 -72 16,16 -12 -272 -16</inkml:trace>
    </iact:actionData>
  </iact:action>
  <iact:action type="add" startTime="35517">
    <iact:property name="dataType"/>
    <iact:actionData xml:id="d8">
      <inkml:trace xmlns:inkml="http://www.w3.org/2003/InkML" xml:id="stk8" contextRef="#ctx0" brushRef="#brinv">0 0 2048 0</inkml:trace>
    </iact:actionData>
  </iact:action>
  <iact:action type="add" startTime="35518">
    <iact:property name="dataType"/>
    <iact:actionData xml:id="d9">
      <inkml:trace xmlns:inkml="http://www.w3.org/2003/InkML" xml:id="stk9" contextRef="#ctx0" brushRef="#brinv">15494 7904 2048 0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286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41:27.300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200">
    <iact:property name="dataType"/>
    <iact:actionData xml:id="d0">
      <inkml:trace xmlns:inkml="http://www.w3.org/2003/InkML" xml:id="stk0" contextRef="#ctx0" brushRef="#br0">2256 66 512 0,'8'-8'196'16,"0"16"-104"-16,4 -4 -80 0,-4 0 48 15,0 -4 0 -15,0 8 12 0,-4 -4 4 0,-4 -4 4 16,4 4 -44 -16,-4 -4 -32 15,0 0 -4 -15,-4 8 0 16,-4 -8 0 -16,-4 0 -12 0,0 4 8 16,-4 -4 20 -16,-8 4 20 15,-4 4 4 -15,-16 0 8 32,-4 4 -16 -32,-4 -8 0 15,-4 -4 -20 -15,-4 0 0 0,0 0 -4 16,-8 8 -8 -16,-4 0 4 15,-4 4 4 -15,0 0 -4 16,4 8 -4 -16,4 -4 4 16,-4 4 -4 -16,0 -8 16 15,0 0 20 -15,0 -12 -4 16,0 0 4 -16,-4 0 -4 16,12 0 8 -16,8 4 -40 0,4 4 -8 31,12 0 4 -31,8 8 0 0,4 16 20 0,0 0 8 15,8 8 0 -15,0 24 4 16,0 4 -24 -16,-4 13 -12 16,0 7 12 -16,0 -4 4 15,4 8 -12 -15,0 0 -4 16,4 12 20 -16,0 0 20 16,0 -7 28 -16,0 3 12 15,0 -12 -36 -15,-4 4 -12 16,0 0 -24 -16,-4 21 -4 15,0 -5 4 -15,0 0 0 16,-4 4 8 -16,4 0 4 16,4 8 -4 -16,8 9 -8 15,4 -17 4 -15,4 -8 4 16,8 -16 -4 -16,0 4 8 0,0 -23 -8 31,4 -13 8 -31,0 -16 16 0,4 -4 24 0,8 -12 24 16,4 0 12 -16,8 -8 -28 15,12 -4 -8 -15,4 4 -28 16,8 8 -8 -16,12 -4 16 16,8 0 12 -16,8 8 0 15,0 -4 4 -15,8 0 -16 16,-4 -8 0 -16,8 -4 -20 16,4 0 0 -16,4 8 -12 15,0 0 -4 -15,0 4 4 16,-4 24 0 -16,8 5 -44 0,-12 -13 -12 31,-16 0 -236 -31,-12 -8 -96 0,-12 -20 -236 0</inkml:trace>
    </iact:actionData>
  </iact:action>
  <iact:action type="add" startTime="11960">
    <iact:property name="dataType"/>
    <iact:actionData xml:id="d1">
      <inkml:trace xmlns:inkml="http://www.w3.org/2003/InkML" xml:id="stk1" contextRef="#ctx0" brushRef="#br0">1916 4053 160 0,'8'-37'64'15,"-8"25"-32"-15,0 0 16 0,0 8 40 0,4 0 24 16,-4 -4 12 -16,0 0 -20 15,4 4 -16 -15,0 0 -40 16,0 0 -12 -16,0 4 -12 16,-4 0 4 -16,0 0 -16 0,-4 0 -8 0,0 4 8 15,-4 0 36 -15,-8 0 16 0,0 -4 -12 16,-12 0 -12 0,0 0 -4 -16,-12 0 -4 15,0 0 -16 1,-8 0 -4 -16,0 8 -12 15,-16 -4 -4 -15,0 0 12 16,0 0 12 -16,0 -4 8 0,0 0 4 16,0 -4 -16 -16,0 4 -4 15,0 4 -4 -15,8 8 -8 16,0 4 4 -16,0 9 -4 16,8 -5 8 -16,4 0 4 15,4 4 -16 -15,0 0 4 16,8 -4 0 -16,-4 4 8 31,4 4 32 -31,8 -8 12 0,0 4 0 0,4 -4 8 16,4 0 -16 -16,4 4 -4 15,0 4 -16 -15,8 8 -4 16,4 4 -12 -16,4 4 4 16,-4 -4 -8 -16,4 -4 8 15,-4 0 -16 -15,0 1 -8 0,-8 3 8 16,0 0 8 -16,0 -4 8 15,0 0 12 -15,0 4 -12 16,0 16 -8 -16,0 -8 0 16,0 0 -4 -16,0 -16 8 15,0 0 4 -15,0 -8 -16 16,0 -4 4 -16,0 0 0 16,4 -8 8 -16,0 0 4 0,4 0 4 15,0 4 16 -15,4 -4 20 16,4 4 -28 -16,0 1 -4 15,4 3 -4 -15,0 -4 8 16,0 0 -12 -16,0 -4 -8 16,4 -4 8 -16,0 4 8 15,4 -8 -8 -15,8 4 -8 0,20 4 0 16,12 4 -4 0,4 8 8 -16,0 -4 12 15,-4 0 16 -15,0 4 8 16,0 -12 -20 -16,-4 0 -16 15,0 -8 -16 -15,4 -4 4 16,8 -4 4 -16,0 0 8 16,4 4 -4 -16,-4 4 -4 15,4 4 -8 -15,0 4 4 16,0 0 -4 -16,0 4 0 16,0 -8 0 -16,-16 0 0 31,-12 -4 -188 -31,-48 -20 -500 0</inkml:trace>
    </iact:actionData>
  </iact:action>
  <iact:action type="add" startTime="16653">
    <iact:property name="dataType"/>
    <iact:actionData xml:id="d2">
      <inkml:trace xmlns:inkml="http://www.w3.org/2003/InkML" xml:id="stk2" contextRef="#ctx0" brushRef="#br0">11064 3992 624 0,'4'-40'240'15,"0"28"-128"-15,4 -4 -104 0,0 12 56 0,0 -12 4 16,8 4 8 -16,8 -8 -24 16,8 -4 0 -16,0 -8 -32 15,4 4 -20 -15,4 -4 -4 0,8 4 -4 0,-4 -12 -8 16,0 8 20 -16,8 -12 4 15,4 4 0 -15,12 8 4 16,8 -4 8 -16,8 8 16 31,0 -5 20 -31,4 13 4 0,0 0 -24 0,8 0 -4 16,4 8 -16 -16,0 4 -12 16,4 8 -12 -16,-8 4 4 14,0 4 4 -14,4 8 0 16,4 4 0 -16,0 8 0 15,-4 21 0 -15,-4 -5 0 16,-8 -8 -12 -16,0 8 0 16,8 -12 8 -16,-4 4 0 15,-8 -4 4 -15,-8 8 8 16,-4 -4 -4 -16,-12 -4 8 16,-4 4 -16 -16,-4 0 -8 0,-4 8 -4 15,-4 8 12 -15,-8 5 0 16,-4 -5 4 -16,-4 0 0 15,-8 4 0 -15,-4 -8 -12 16,-4 -4 0 -16,-4 -8 8 16,-8 0 0 -16,0 -8 -16 15,-4 4 4 -15,-4 -4 16 16,-8 -4 16 -16,0 8 -12 16,0 -8 -4 -16,0 0 0 0,-4 -4 0 15,0 1 0 -15,-4 3 0 31,0 -4 0 -31,-4 0 0 0,0 8 0 0,0 -4 0 16,0 4 0 -16,-4 -4 0 16,-8 0 0 -16,4 4 0 15,4 0 8 -15,0 0 4 16,0 0 12 -16,0 -4 4 16,0 4 -4 -16,0 -12 4 15,0 0 -8 -15,0 0 8 16,0 -8 0 -16,-4 0 12 15,0 0 -20 -15,0 0 -4 16,0 4 -8 -16,0 4 4 16,4 -4 8 -16,-12 0 16 15,0 0 0 -15,0 0 8 16,0 4 -24 -16,4 -4 -12 0,-4 0 -4 31,4 -4 4 -31,4 5 -4 0,0 -5 -4 0,0 4 4 16,-4 -4 4 -16,4 4 -12 14,0 0 0 -14,-4 4 4 16,-4 4 0 -16,-16 -12 0 16,8 -4 8 -16,0 0 -4 15,0 -12 8 -15,-8 0 -8 16,12 -8 -4 -16,0 8 -8 16,0 0 4 -16,-4 4 -4 15,0 4 0 -15,0 12 8 0,-4 0 8 16,-4 0 -4 -16,4 0 8 15,0 0 -8 -15,4 -4 -4 16,-4 0 -8 -16,0 -16 4 16,-4 -8 12 -16,-12 4 4 15,-4 -4 -4 -15,-8 0 -8 16,0 8 12 -16,8 0 8 16,4 -4 0 -16,4 0 0 15,-4 -4 -12 -15,-4 -1 -8 16,-4 -3 12 -16,-4 -12 0 15,8 -8 -4 -15,8 -16 -8 16,4 0 4 -16,12 -8 -4 16,16 4 8 -16,8 0 4 15,16 -8 28 -15,8 -8 16 16,20 -13 -28 -16,12 -11 -8 16,32 -24 -32 -16,8 4 0 0,12 -8 12 15,-4 11 16 -15,0 5 -4 16,0 24 0 -16,0 20 -40 15,20 48 -12 -15,8 32 -428 32,24 48 -348 -32,4 -40 272 0</inkml:trace>
    </iact:actionData>
  </iact:action>
  <iact:action type="add" startTime="21579">
    <iact:property name="dataType"/>
    <iact:actionData xml:id="d3">
      <inkml:trace xmlns:inkml="http://www.w3.org/2003/InkML" xml:id="stk3" contextRef="#ctx0" brushRef="#br0">1780 5499 288 0,'0'-4'108'15,"16"8"-56"-15,-4 0 16 0,-12 -4 64 0,0 0 28 16,0 0 20 -16,0 0 -52 0,0 0 -20 0,4 0 -52 15,-4 0 -24 -15,-4 0 -20 0,-4 0 16 0,0 -4 20 16,0 0 12 -16,0 0 0 16,-8 0 -4 -1,-4 -4 -4 1,-8 0 -4 -16,-8 -4 0 31,-12 -8 -24 -31,-16 4 -16 16,-8 4 -4 -16,-4 0 -4 0,0 4 0 0,-8 -4 0 15,-8 4 0 -15,0 4 0 16,0 0 24 -16,12 0 16 16,0 0 -20 -16,4 0 -4 15,8 0 -8 -15,8 0 4 16,8 4 -8 -16,8 0 8 16,4 0 -16 -16,8 0 0 15,4 4 28 -15,8 4 24 16,-4 8 0 -16,8 12 4 15,0 4 -20 -15,4 8 -12 16,-8 20 -8 -16,4 8 -12 16,-8 4 4 -16,4 9 -4 0,0 -5 0 15,0 8 0 -15,0 -4 8 16,0 4 4 -16,0 4 -16 16,0 -4 -4 -16,4 -7 20 15,0 -5 12 -15,0 -8 -4 16,4 -8 0 -16,4 -8 4 15,0 -4 12 -15,0 -12 -8 16,12 0 20 -16,8 -12 0 31,8 -4 -16 -31,20 0 -12 0,8 0 -8 16,8 -4 -12 -16,4 0 20 16,8 -4 4 -16,4 -4 16 15,4 -4 4 -15,20 0 -4 0,8 0 -4 16,4 -4 -20 -16,-4 -4 -4 15,12 8 -4 -15,4 0 -8 14,4 8 -68 -14,-8 8 -24 16,-8 12 -264 -16,-12 -4 -108 47</inkml:trace>
    </iact:actionData>
  </iact:action>
  <iact:action type="add" startTime="23760">
    <iact:property name="dataType"/>
    <iact:actionData xml:id="d4">
      <inkml:trace xmlns:inkml="http://www.w3.org/2003/InkML" xml:id="stk4" contextRef="#ctx0" brushRef="#br0">9376 5343 816 0,'28'-4'308'16,"-8"4"-168"-16,0 -4 -148 0,-12 4 68 15,8 -8 -44 -15,4 -4 0 16,4 4 -8 -16,8 4 -8 0,0 -8 4 31,8 4 12 -31,4 0 8 0,8 0 16 0,12 0 16 16,16 -8 4 -16,4 4 12 0,-4 0 -24 15,4 4 4 -15,0 4 -8 16,16 0 4 0,8 0 -16 -16,4 8 0 0,0 4 -12 15,-4 8 0 -15,20 -4 -12 16,0 12 -8 -16,-8 -4 4 16,0 -4 4 -16,-4 -4 -12 15,8 4 -8 -15,0 -4 8 16,-4 8 0 -16,-4 0 4 0,-4 12 0 15,16 8 0 -15,-4 0 0 16,-4 20 0 -16,-8 4 8 16,-12 4 -12 -16,-12 -7 0 15,-8 -1 4 -15,-12 -4 0 16,0 0 0 -16,-4 4 0 16,-12 0 -12 -16,-20 4 8 15,-12 0 -16 -15,-16 8 4 16,-8 1 8 -16,-16 3 4 15,-16 28 4 -15,-12 -16 0 16,-8 -4 0 -16,-20 0 8 16,-32 -8 -12 -16,0 -11 -8 15,-8 -13 8 -15,-20 -16 0 16,-20 -4 12 -16,0 -16 4 0,0 -12 -4 31,-28 -4 -8 -31,12 -8 -8 0,0 -4 4 0,4 4 4 16,-8 8 0 -16,12 0 0 46,16 4 0 -46,4 4 8 0,-8 -4 4 0,8 -8 -16 16,12 -8 4 -16,12 -12 0 15,4 -8 8 -15,0 -12 -12 16,4 -17 0 -16,16 -3 20 16,12 -12 8 -16,16 -24 16 15,12 0 16 -15,12 -16 20 16,12 -5 12 -16,8 1 -28 15,20 -16 -16 -15,16 8 -8 16,12 8 -4 -16,8 7 0 0,24 17 8 16,16 12 -4 -16,8 20 0 15,12 16 -20 -15,12 24 -12 16,28 24 -36 -16,8 16 -20 47,4 16 -192 -47,28 24 -92 0</inkml:trace>
    </iact:actionData>
  </iact:action>
  <iact:action type="add" startTime="23761">
    <iact:property name="dataType"/>
    <iact:actionData xml:id="d5">
      <inkml:trace xmlns:inkml="http://www.w3.org/2003/InkML" xml:id="stk5" contextRef="#ctx0" brushRef="#brinv">0 0 2048 0</inkml:trace>
    </iact:actionData>
  </iact:action>
  <iact:action type="add" startTime="23762">
    <iact:property name="dataType"/>
    <iact:actionData xml:id="d6">
      <inkml:trace xmlns:inkml="http://www.w3.org/2003/InkML" xml:id="stk6" contextRef="#ctx0" brushRef="#brinv">14160 7083 2048 0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286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43:13.718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0819">
    <iact:property name="dataType"/>
    <iact:actionData xml:id="d0">
      <inkml:trace xmlns:inkml="http://www.w3.org/2003/InkML" xml:id="stk0" contextRef="#ctx0" brushRef="#br0">9024 178 112 0,'-4'-12'44'16,"4"-4"-24"-16,-4 0 -24 0,4 4 8 15,-4 0 84 -15,0 0 48 0,-4 0 20 0,0 -4 16 16,4 8 -72 -16,0 4 -16 0,-4 4 -52 15,4 4 -12 -15,0 8 -12 0,-4 8 -8 0,0 -4 4 47,0 -4 -4 -47,0 0 8 0,-8 0 40 0,-8 -8 28 16,4 0 28 -16,-4 0 20 16,-4 0 -36 -16,0 -4 0 15,0 0 -44 -15,0 0 -8 16,-4 0 -4 -1,0 4 0 -15,4 -8 -16 16,0 8 -4 -16,4 -4 4 16,-4 0 0 -16,0 4 0 15,0 0 0 -15,-8 0 -8 0,4 0 4 16,0 0 -16 -16,-4 0 0 16,-8 0 40 -16,4 0 20 29,4 8 12 -29,-4 -8 -4 16,4 0 -16 -16,0 -4 0 15,-4 0 -28 -15,4 0 -4 16,0 0 0 -16,0 0 0 16,0 0 -20 -16,0 0 4 15,0 4 0 -15,0 -4 0 16,0 0 8 -16,-4 0 4 16,0 0 4 -16,0 0 0 15,4 0 0 -15,0 0 8 16,0 0 12 -16,4 0 20 15,0 0 -16 -15,0 0 8 0,4 0 -28 16,0 0 -4 -16,0 0 -8 16,4 4 4 -16,0 0 -16 15,-4 4 0 -15,-4 -4 4 16,0 0 8 -16,0 -4 4 16,-4 0 4 -16,-8 -8 -8 15,0 0 -8 -15,-4 0 4 16,0 0 -4 -16,4 4 0 15,0 -4 0 -15,0 8 0 16,4 0 0 -16,0 0 8 16,0 0 12 -16,-4 0 0 15,-4 0 0 -15,12 0 -12 16,-32 -8 4 -16,16 0 -8 16,-12 -4 -4 -16,12 4 4 0,-12 0 -4 15,16 0 -12 -15,4 4 8 16,8 8 4 -16,4 0 8 15,8 4 -4 -15,4 0 8 16,4 0 -116 -16,8 4 -36 16,20 0 -548 -16</inkml:trace>
    </iact:actionData>
  </iact:action>
  <iact:action type="add" startTime="22430">
    <iact:property name="dataType"/>
    <iact:actionData xml:id="d1">
      <inkml:trace xmlns:inkml="http://www.w3.org/2003/InkML" xml:id="stk1" contextRef="#ctx0" brushRef="#br0">18904 438 768 0,'4'8'296'16,"-4"0"-160"-16,-4 -4 -160 0,4 -4 48 0,0 16 -36 16,-4 -8 8 -16,0 0 4 0,-4 -8 0 0,-4 0 0 15,-4 0 16 -15,-4 0 20 16,-8 4 -4 -16,-8 -4 12 15,-12 4 -24 1,-4 -8 -4 -16,0 -4 28 16,-4 -4 8 -16,0 -8 0 15,-4 4 0 -15,-4 -4 -4 16,-12 -8 8 -16,-8 4 -12 0,0 0 -4 31,0 -4 0 -31,4 8 16 0,8 4 -16 16,-4 -4 8 -16,-4 12 -12 0,-8 4 8 31,4 4 -24 -31,4 8 -12 0,0 0 4 0,8 4 8 16,0 -4 -8 -16,-4 0 -8 19,0 0 0 -19,-8 0 -4 16,4 4 32 -16,0 8 20 16,8 -4 -8 -16,8 4 4 15,4 0 -20 -15,0 0 -8 16,-4 -4 -8 -16,-4 -8 0 15,-12 4 0 -15,4 -8 4 16,0 -4 -8 -16,0 0 4 0,8 0 -16 16,0 0 -8 -16,0 4 8 15,-4 4 0 -15,-12 0 -8 16,8 0 0 -16,0 0 24 16,0 8 12 -16,8 0 -24 15,0 4 -4 -15,0 -12 0 16,-4 -12 8 -16,-4 0 0 15,-4 -8 8 -15,4 -4 -8 16,0 8 -4 -16,8 0 12 16,4 0 8 -16,0 4 -8 15,0 4 -8 -15,-4 0 0 16,-4 0 -4 -16,-4 0 8 0,0 -8 4 16,4 -4 -16 -16,4 -8 4 15,4 4 -8 -15,0 0 0 16,0 -4 8 -16,0 12 8 15,-4 4 20 -15,0 4 24 16,4 0 -36 -16,0 4 -8 16,0 4 0 -16,4 4 4 15,8 0 -16 -15,0 0 -4 16,-4 8 12 -16,0 0 4 16,4 0 0 -16,4 0 -8 15,-8 4 -60 -15,8 0 -28 16,8 -8 -408 -16,8 4 -176 31</inkml:trace>
    </iact:actionData>
  </iact:action>
  <iact:action type="add" startTime="30812">
    <iact:property name="dataType"/>
    <iact:actionData xml:id="d2">
      <inkml:trace xmlns:inkml="http://www.w3.org/2003/InkML" xml:id="stk2" contextRef="#ctx0" brushRef="#br0">7184 5828 64 0,'12'32'32'16,"-8"-56"-16"-16,4 12 -36 0,-4 8 4 16,0 -4 8 -16,0 8 4 0,0 -8 124 0,0 0 60 0,0 4 32 0,0 -8 12 15,0 12 -76 -15,-4 0 -40 16,0 0 -64 -16,0 0 -20 15,-4 0 -16 -15,-4 12 -8 16,-4 -12 12 -16,-4 0 8 16,0 -12 8 -1,0 12 40 -15,-4 -4 16 16,-4 0 0 -16,4 4 -4 16,-4 0 -32 -16,4 0 -12 15,0 4 -12 1,0 -4 4 -16,0 0 -16 0,0 0 0 15,0 0 -4 -15,0 0 4 16,0 0 -8 -16,4 0 -4 0,0 4 20 16,0 8 16 -16,-8 -8 -4 15,4 8 12 -15,-4 0 -16 16,4 -4 -16 -16,-4 4 -8 31,0 -8 0 -31,-4 -8 4 0,0 0 -4 16,-4 -4 8 -1,4 4 -8 -15,0 0 -4 16,-8 4 4 -16,8 4 4 16,-8 8 -4 -16,4 8 8 15,0 -4 -16 -15,-4 -4 0 16,-4 0 12 -16,8 -4 4 16,4 8 -16 -16,-4 -8 4 15,0 0 0 -15,4 0 8 16,0 -4 4 -16,0 0 4 0,0 8 -20 15,0 0 4 -15,-4 4 8 16,-4 0 12 -16,0 4 -8 16,-12 4 0 -16,-4 -4 -4 15,0 -4 -8 -15,0 0 4 16,-4 0 -4 -16,4 -4 0 16,0 -4 0 -16,0 0 0 15,0 0 0 -15,0 0 16 16,-8 8 20 -16,-4 0 -12 15,-4 0 8 -15,4 0 -20 0,0 0 -8 32,0 -8 0 -32,-8 -8 -4 0,-4 -4 0 0,-12 0 0 31,0 -8 0 -31,4 0 8 0,0 -4 -4 0,8 8 8 16,-4 0 0 -16,0 0 12 15,-4 -4 -4 -15,-12 0 0 16,4 -4 -12 -16,4 4 -8 15,4 -4 4 -15,0 -8 -4 16,-4 8 0 -16,-8 0 8 16,8 0 -4 -16,4 8 -4 15,8 0 4 -15,0 0 -4 16,8 8 0 -16,-16 -8 0 16,8 0 0 -16,4 8 0 15,0 -4 -12 -15,0 4 8 16,12 4 4 -16,0 8 8 15,4 4 -4 -15,8 4 8 0,-4 -4 -16 16,4 4 -8 -16,4 -4 8 3,0 4 8 -3,0 -8 0 15,-4 -4 8 -15,4 4 -16 16,-8 -8 0 -16,-4 8 4 16,0 0 8 -16,0 -8 -4 15,8 0 -4 -15,-4 -4 4 16,4 -4 -4 -16,4 4 -20 15,0 0 -4 -15,-4 0 36 16,0 0 20 -16,0 -4 -12 16,-4 4 -4 -16,-8 -8 0 0,8 4 0 15,0 0 -8 -15,0 -4 -8 16,0 4 -8 -16,0 0 4 16,4 -4 12 -16,0 8 12 15,-4 0 0 -15,4 0 0 16,0 0 -12 -16,-8 0 4 15,0 0 -8 -15,4 0 -4 16,0 0 12 -16,4 -4 0 16,-4 0 4 -16,4 0 8 15,4 0 4 -15,4 0 4 16,0 4 -8 -16,4 -4 -4 16,0 0 -4 -16,0 -4 8 15,0 0 -12 -15,4 0 0 16,-8 0 -12 -16,-4 0 -4 0,4 0 4 15,8 0 8 -15,0 0 12 16,4 -8 16 -16,0 16 -8 16,4 -4 -8 -16,4 0 0 15,4 4 -4 -15,0 0 -8 16,4 0 -8 -16,0 4 4 0,4 0 -4 16,-4 -4 0 -16,4 0 8 15,4 8 -12 -15,-8 0 0 16,12 -8 -40 -16,-8 8 -12 0,12 4 -168 0,0 0 -60 15,8 0 -412 -15</inkml:trace>
    </iact:actionData>
  </iact:action>
  <iact:action type="add" startTime="30813">
    <iact:property name="dataType"/>
    <iact:actionData xml:id="d3">
      <inkml:trace xmlns:inkml="http://www.w3.org/2003/InkML" xml:id="stk3" contextRef="#ctx0" brushRef="#brinv">0 0 2048 0</inkml:trace>
    </iact:actionData>
  </iact:action>
  <iact:action type="add" startTime="30814">
    <iact:property name="dataType"/>
    <iact:actionData xml:id="d4">
      <inkml:trace xmlns:inkml="http://www.w3.org/2003/InkML" xml:id="stk4" contextRef="#ctx0" brushRef="#brinv">18956 6310 2048 0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43:14.252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7951">
    <iact:property name="dataType"/>
    <iact:actionData xml:id="d0">
      <inkml:trace xmlns:inkml="http://www.w3.org/2003/InkML" xml:id="stk0" contextRef="#ctx0" brushRef="#br0">89 1994 944 0,'-8'4'352'15,"-12"12"-192"-15,8 -8 -168 0,12 0 68 16,-4 -4 -44 -16,4 0 -8 0,0 -4 4 0,0 0 8 0,12 -4 -8 0,0 -12 12 16,8 -12 0 -1,8 4 24 1,16 -8 20 -16,16 0 24 15,12 -16 12 -15,16 -24 0 16,0 -12 -4 -16,20 -16 -56 16,16 -20 -16 -1,4 8 -4 -15,-4 0 12 0,-12 0 -24 16,-16 12 -8 -16,0 12 -12 16,-12 12 0 -16,-12 12 0 15,-12 8 -8 -15,-12 -16 0 16,-12 16 0 -16,-8 0 12 0,-8 0 8 31,-8 4 -8 -31,-4 12 -8 0,0 -12 8 0,0 8 0 16,-4 4 4 -16,-4 0 8 15,0 12 4 -15,0 0 4 16,-4 8 -8 -16,0 4 -8 16,-4 0 12 -16,0 8 8 0,-8 0 0 15,-12 16 0 -15,-4 0 4 16,-8 20 4 -1,-12 0 -4 -15,-8 8 -4 16,-16 8 -24 -16,-8 8 -4 16,-8 0 4 -16,4 -4 0 15,4 -8 12 -15,8 -8 4 16,8 0 -4 -16,16 -4 4 16,12 -12 8 -16,12 -4 8 15,16 -4 -12 -15,12 -8 -12 0,16 -4 -28 16,12 -4 -4 -1,16 -16 -24 -15,12 -12 -8 0,12 -4 0 16,8 -4 -4 -16,4 -20 36 16,0 -4 12 -16,-4 0 48 15,4 8 20 -15,0 4 36 16,-8 16 24 -16,-4 16 -44 16,0 16 -16 -16,-4 16 -52 15,4 36 -8 -15,-4 16 -88 16,-4 8 -36 -16,-8 8 -224 15,-4 0 -100 -15,4 -12 -80 32</inkml:trace>
    </iact:actionData>
  </iact:action>
  <iact:action type="add" startTime="11126">
    <iact:property name="dataType"/>
    <iact:actionData xml:id="d1">
      <inkml:trace xmlns:inkml="http://www.w3.org/2003/InkML" xml:id="stk1" contextRef="#ctx0" brushRef="#br0">22065 3694 1152 0,'84'-48'428'15,"-44"44"-232"-15,52 0 -228 0,-56 4 72 0,16 4 -44 16,4 4 0 -16,16 12 -24 15,12 16 0 -15,24 12 12 0,12 12 -8 16,4 16 -4 -16,8 16 -4 16,16 24 0 -16,-4 16 0 15,-8 12 0 -15,-16 8 20 16,-12 4 4 -16,-8 16 16 0,-8 12 12 16,-20 24 28 -16,-16 8 8 15,-28 24 -20 -15,-24 20 -12 16,-12 -8 -12 -16,-16 -12 -12 15,-20 -8 -16 -15,-16 -40 0 16,-28 -20 0 -16,-24 -4 -4 16,-12 -8 -4 -16,-20 -4 4 15,-28 -12 28 -15,-8 -16 24 16,-28 -40 36 -16,-8 -28 16 16,-4 -48 -24 -16,-16 -44 -16 15,4 -32 -24 -15,-8 -56 -16 16,20 -44 8 -16,12 -48 8 15,12 -40 0 -15,4 -28 0 0,24 -36 -12 16,36 -4 -8 -16,24 -24 20 31,40 -24 4 -31,32 -8 16 0,32 0 16 0,64 -72 -24 16,52 88 -8 -16,52 40 56 16,36 84 28 -16,36 104 -48 15,28 116 -24 -15,32 104 -188 16,12 128 -80 -16,12 128 -404 47</inkml:trace>
    </iact:actionData>
  </iact:action>
  <iact:action type="add" startTime="11127">
    <iact:property name="dataType"/>
    <iact:actionData xml:id="d2">
      <inkml:trace xmlns:inkml="http://www.w3.org/2003/InkML" xml:id="stk2" contextRef="#ctx0" brushRef="#brinv">0 0 2048 0</inkml:trace>
    </iact:actionData>
  </iact:action>
  <iact:action type="add" startTime="11128">
    <iact:property name="dataType"/>
    <iact:actionData xml:id="d3">
      <inkml:trace xmlns:inkml="http://www.w3.org/2003/InkML" xml:id="stk3" contextRef="#ctx0" brushRef="#brinv">24118 8020 2048 0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43:14.419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9458">
    <iact:property name="dataType"/>
    <iact:actionData xml:id="d0">
      <inkml:trace xmlns:inkml="http://www.w3.org/2003/InkML" xml:id="stk0" contextRef="#ctx0" brushRef="#br0">2381 154 368 0,'-8'-8'140'16,"8"8"-72"-16,-4 -4 -20 0,-4 0 64 0,0 -8 -20 15,-4 8 -4 -15,-4 -8 -40 0,0 -4 -20 16,0 4 -16 -16,0 4 -12 16,4 -4 12 -16,0 4 -8 0,0 8 -4 15,0 0 20 -15,0 0 16 16,0 8 -12 -16,-4 -4 8 15,0 8 -4 -15,0 -8 12 16,0 8 -20 -16,0 0 -12 16,0 -4 4 -16,0 4 8 15,4 -8 36 -15,-4 8 12 0,0 -8 -16 16,-4 8 0 0,0 0 -24 -16,0 -8 -8 15,0 0 -8 -15,-4 4 0 0,0 0 -8 16,-4 0 8 -16,8 -4 -8 15,0 8 8 -15,0 4 8 16,4 0 16 -16,-4 5 -8 16,4 -5 -8 -16,-4 0 -20 15,4 0 0 -15,-4 0 8 16,0 -8 4 -16,-4 -4 12 16,-4 -4 12 -16,-4 0 -16 15,0 12 -4 1,4 -12 -8 -16,0 0 4 15,0 0 -8 -15,0 4 -4 0,0 -4 4 16,0 0 -4 -16,4 0 8 16,0 0 4 -16,-8 -4 -16 15,4 -8 4 -15,-4 12 -8 16,0 -12 0 -16,-4 -4 8 16,4 8 0 -16,0 0 0 15,4 4 8 -15,0 0 -4 16,0 -4 8 -16,-4 8 -16 15,0 16 0 -15,0 -8 4 16,0 0 8 -16,-12 -8 4 24,0 0 4 -24,-4 -8 -20 15,4 -4 -4 -15,4 0 12 16,0 -4 4 -16,-4 4 16 0,4 7 4 16,4 5 -12 -16,0 17 -4 15,4 7 -4 -15,-4 -16 -8 16,0 8 -8 -16,0 -4 4 15,-4 0 12 -15,-8 -8 12 16,4 -4 8 -16,0 12 12 16,4 -12 -20 -16,4 0 -12 15,4 0 -4 -15,4 4 -4 16,4 8 -212 -16,24 8 -88 0,16 -4 -220 16</inkml:trace>
    </iact:actionData>
  </iact:action>
  <iact:action type="add" startTime="9459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9460">
    <iact:property name="dataType"/>
    <iact:actionData xml:id="d2">
      <inkml:trace xmlns:inkml="http://www.w3.org/2003/InkML" xml:id="stk2" contextRef="#ctx0" brushRef="#brinv">2426 465 2048 0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286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43:58.197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785">
    <iact:property name="dataType"/>
    <iact:actionData xml:id="d0">
      <inkml:trace xmlns:inkml="http://www.w3.org/2003/InkML" xml:id="stk0" contextRef="#ctx0" brushRef="#br0">1904 1188 416 0,'56'-41'164'16,"-44"9"-88"-16,8 4 -36 0,-8 8 56 16,8 -16 -28 -16,8 8 4 15,4 -4 -20 -15,0 4 0 0,8 0 -28 16,4 8 -8 -16,8 0 8 0,8 -4 -12 16,8 4 -8 -16,4 -4 -20 15,4 0 0 -15,4 4 8 16,4 0 4 -1,16 0 4 -15,16 12 0 0,0 8 32 16,4 4 28 -16,4 8 24 16,16 16 16 -16,0 0 -52 15,0 12 -20 -15,-8 12 -24 16,12 4 -8 -16,-4 4 4 16,-4 12 0 -16,-8 4 -44 0,12 9 -12 31,4 15 8 -31,-4 16 20 0,0 -4 16 0,0 16 8 15,8 25 4 -15,0 19 0 16,-4 20 0 -16,-12 5 8 16,0 23 -4 -16,-4 8 8 15,-4 17 -8 -15,-16 -1 8 16,-12 17 -8 -16,-8 11 -4 16,-8 9 -16 -16,-8 19 0 15,-8 13 16 -15,20 39 8 16,0 53 0 -16,-12 0 -8 15,-8 -25 4 -15,-8 21 4 16,-8 -16 -12 -16,-4 20 -8 16,-4 -9 24 -16,-4 37 20 15,-4 -4 0 -15,-4 -4 12 0,-12 11 0 16,-4 -3 4 -16,-4 0 -16 16,-8 0 -12 -16,-4 3 -20 15,-8 -15 -8 -15,-4 4 12 16,-4 0 4 -16,-4 -13 8 0,-12 -23 8 0,-8 0 24 16,-4 -13 8 -16,-24 -11 -28 16,-4 -12 -8 -16,-4 -13 -12 15,4 -19 -8 -15,-8 -1 4 16,-4 -7 4 -16,-20 -25 -4 16,-4 -11 8 -16,0 -9 -8 15,-8 -27 -4 -15,-12 -25 4 0,-4 -24 4 16,-4 -19 -4 -16,4 -29 -4 15,-20 -24 12 -15,4 -32 8 16,4 -28 8 -16,-12 -31 12 16,-4 -29 -12 -16,-8 -37 4 15,-4 -39 -4 -15,-16 -32 4 16,0 -20 -16 -16,4 -20 -4 16,-12 -29 4 -16,8 -19 0 15,8 -8 -8 -15,4 -17 4 16,-20 -19 0 -16,20 -1 4 15,0 -7 -20 -15,-12 -28 4 16,20 -1 -8 -16,4 -3 0 16,4 -33 16 -16,-4 -4 4 15,16 -19 -4 -15,12 -5 -8 16,12 -19 4 -16,8 3 -4 0,-4 -24 8 16,12 17 12 -16,16 -13 8 15,4 -16 12 -15,12 -11 -12 16,12 15 -8 -16,8 -8 0 15,4 -11 4 -15,4 -1 4 16,4 -4 4 -16,8 -12 -16 16,-4 17 -4 -16,8 7 4 15,4 -4 8 -15,4 25 12 16,8 3 8 -16,4 0 -12 16,8 13 0 -16,4 7 -28 15,12 8 -4 -15,4 9 0 16,8 -13 8 -16,0 4 -4 15,0 1 -4 -15,4 3 4 0,8 25 -4 16,-12 95 0 -16,24 -111 8 29,4 19 12 -29,8 29 8 15,0 15 -4 -15,8 29 -4 16,20 19 -4 -16,4 9 0 16,8 4 -8 -16,-4 11 4 15,0 25 -8 -15,12 -8 8 16,8 11 -8 -16,4 29 -4 15,0 24 4 -15,0 24 -4 16,24 32 -12 -16,16 36 8 16,4 40 -60 -16,24 64 -24 15,8 32 -176 -15,12 64 -72 0,24 65 -300 47</inkml:trace>
    </iact:actionData>
  </iact:action>
  <iact:action type="add" startTime="5786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5787">
    <iact:property name="dataType"/>
    <iact:actionData xml:id="d2">
      <inkml:trace xmlns:inkml="http://www.w3.org/2003/InkML" xml:id="stk2" contextRef="#ctx0" brushRef="#brinv">7208 18351 2048 0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43:58.447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211">
    <iact:property name="dataType"/>
    <iact:actionData xml:id="d0">
      <inkml:trace xmlns:inkml="http://www.w3.org/2003/InkML" xml:id="stk0" contextRef="#ctx0" brushRef="#br0">1589 407 352 0,'12'-20'132'15,"-12"12"-72"-15,4 -4 -28 0,0 12 44 0,0 -4 -20 25,-4 -4 8 -25,0 4 -36 15,-4 -4 -16 -15,-4 0 -8 0,-8 -16 4 16,-4 -8 -4 -16,-8 -5 8 16,-12 1 0 -16,-16 -8 20 15,0 8 12 -15,0 8 8 16,0 -4 20 -16,-4 24 -16 0,8 4 0 16,-4 12 -24 -1,0 16 -12 -15,-4 12 -8 0,4 16 -12 16,-8 8 4 -16,4 13 4 15,12 11 -12 -15,12 24 0 16,8 20 12 -16,12 17 4 16,28 27 56 -16,8 24 24 15,12 25 0 -15,8 27 -8 16,-4 21 8 -16,0 3 8 16,-8 29 -36 -16,-12 -9 -8 15,-12 9 -40 -15,-8 -13 -12 16,-16 -15 -4 -16,-12 -16 0 15,-20 -41 16 -15,-4 -28 20 16,-4 -31 -4 -16,0 -21 12 0,0 -24 -24 16,0 -20 -4 -16,0 -20 -8 15,0 -15 -8 -15,-8 -9 4 16,0 -16 4 -16,4 -16 12 16,12 -16 8 -16,12 -8 -4 15,8 -8 4 -15,20 -12 -8 16,12 -4 0 -16,16 -9 -12 15,12 13 -8 -15,4 8 -8 16,8 36 4 -16,4 20 -4 16,0 33 0 -16,-4 43 8 15,0 20 8 -15,-4 36 -12 16,-8 25 -8 -16,-8 7 8 16,-4 13 0 -16,0 19 -8 0,-4 9 8 15,0 15 12 -15,0 29 4 16,4 15 -4 -16,4 -7 -8 15,4 -13 -8 -15,12 -11 4 16,4 -17 4 -16,4 -31 8 16,4 -17 -4 -16,8 1 8 15,8 -5 0 -15,12 -12 12 16,28 -11 4 -16,24 11 12 16,0 -8 16 -16,12 -7 12 15,20 -9 0 -15,0 -16 -4 16,-8 -11 -32 -16,-12 -29 -12 15,12 -20 -4 -15,-8 -12 0 0,-24 -4 -8 16,-20 -16 4 -16,-16 -8 -8 16,-12 -11 8 -16,-16 -1 -28 15,-16 -12 4 -15,-28 -24 -420 32,-12 -56 -284 -32</inkml:trace>
    </iact:actionData>
  </iact:action>
  <iact:action type="add" startTime="8212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8213">
    <iact:property name="dataType"/>
    <iact:actionData xml:id="d2">
      <inkml:trace xmlns:inkml="http://www.w3.org/2003/InkML" xml:id="stk2" contextRef="#ctx0" brushRef="#brinv">2842 11146 2048 0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46:24.310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080">
    <iact:property name="dataType"/>
    <iact:actionData xml:id="d0">
      <inkml:trace xmlns:inkml="http://www.w3.org/2003/InkML" xml:id="stk0" contextRef="#ctx0" brushRef="#br0">9581 343 992 0,'20'-20'372'16,"-12"12"-200"-16,8 -4 -200 0,-8 8 56 0,4 -4 -28 0,0 -4 0 16,4 4 0 -16,8 0 0 15,4 -1 0 -15,8 1 8 16,12 4 4 -16,16 8 -16 0,8 13 -4 16,8 23 4 -16,0 12 8 15,4 4 24 -15,0 8 24 16,8 16 -12 -16,-4 -4 8 31,0 12 -36 -31,-8 33 -8 0,-12 -1 -4 0,-8 8 8 16,-8 -4 -12 -16,-8 9 0 14,-4 19 4 -14,-4 20 0 16,-8 -7 -12 -16,-8 23 0 16,-8 -4 24 -16,-4 9 20 0,-8 7 8 31,-8 8 8 -31,-4 -3 -8 0,-8 -17 4 0,-12 -11 -24 15,-20 3 -4 -15,-12 -20 -8 16,-8 -7 -8 -16,-4 -21 12 16,-4 -8 0 -16,0 -12 20 15,-4 -8 12 -15,-8 -3 -8 16,-4 7 0 -16,8 -32 -4 16,4 0 8 -16,8 -12 -28 15,8 -16 -8 -15,-12 4 4 16,16 5 4 -16,12 -21 -4 15,12 -8 -8 -15,8 -8 4 16,4 0 -4 -16,4 4 0 16,4 -8 8 -16,8 0 -4 0,4 0 -4 0,0 4 4 15,4 -4 -4 -15,0 0 -36 16,0 0 -8 -16,4 -4 -64 16,0 -12 -32 -16,12 -4 -296 15,8 -40 -264 32,36 -8 232 -47</inkml:trace>
    </iact:actionData>
  </iact:action>
  <iact:action type="add" startTime="7013">
    <iact:property name="dataType"/>
    <iact:actionData xml:id="d1">
      <inkml:trace xmlns:inkml="http://www.w3.org/2003/InkML" xml:id="stk1" contextRef="#ctx0" brushRef="#br0">9565 303 384 0,'-4'-65'140'16,"-20"33"-72"-16,-16 -4 -64 0,16 20 44 0,-20 0 -40 0,-8 -4 -4 31,-12 4 -4 -31,-8 -8 0 0,-12 12 0 0,-24 4 8 16,-12 4 -12 -16,-4 12 -8 31,-24 -4 8 -31,-12 8 8 0,-8 -4 0 0,-16 8 -4 16,-8 -4 4 -16,-8 0 -4 15,-28 4 68 -15,8 4 44 16,-4 -8 12 -16,-12 0 8 16,-12 -4 -72 -16,-8 0 -28 15,0 -4 -20 -15,-20 -4 -12 16,4 -4 4 -16,-12 -4 -4 0,12 0 0 15,-4 -4 8 -15,12 4 4 0,8 -4 -16 16,4 4 4 -16,8 4 -8 16,12 0 0 -16,8 0 16 15,16 4 4 -15,20 0 -24 16,8 0 0 -16,12 4 12 16,12 8 8 -16,16 4 52 15,12 4 20 -15,8 4 -24 16,4 8 -4 -16,8 9 -28 15,4 11 -8 -15,8 0 -8 16,8 4 -8 -16,-20 8 4 16,8 12 4 -16,8 -8 -4 15,-4 0 -4 -15,12 9 -8 0,4 23 4 16,4 8 4 -16,4 -4 8 31,8 8 4 -31,0 -7 12 0,0 -9 -12 16,0 0 0 -16,4 16 -4 0,-8 -8 4 15,8 -15 -8 -15,4 11 8 16,8 -16 -16 -16,4 4 0 16,12 4 20 -16,8 20 20 15,4 5 -20 -15,12 -5 -8 16,4 4 -4 -16,8 -8 4 16,8 -3 -4 -16,4 -9 8 15,8 24 0 -15,20 -12 4 16,4 -16 -8 -16,12 5 4 15,8 -5 8 -15,12 -12 8 16,0 4 -4 -16,12 4 -4 0,4 24 -12 31,8 -19 -8 -31,0 7 4 0,0 -8 4 0,0 -12 -4 32,16 0 8 -32,0 -8 -8 0,-4 -15 8 0,0 -1 0 15,0 -8 12 -15,8 -4 -12 16,8 -12 0 -16,0 16 -12 15,4 0 -4 -15,8 0 12 16,4 -16 4 -16,-8 4 -16 16,0 -8 -4 -16,12 0 4 15,0 5 8 -15,-4 -17 0 16,-4 12 8 -16,16 -20 0 16,-8 4 4 -16,-4 0 0 0,-4 -8 8 31,0 -8 -12 -31,12 -4 0 0,-4 8 12 0,4 -4 12 15,8 4 -8 -15,0 4 4 16,-4 8 -20 -16,-4 -8 -8 16,8 8 0 -16,0 0 -4 15,0 -8 0 -15,-12 0 0 16,12 4 0 -16,0 -4 8 16,-8 -4 -12 -16,8 16 0 15,12 0 4 -15,-12 0 0 16,-4 0 0 -16,4 0 0 15,-8 0 -12 -15,-12 0 8 16,-4 -4 4 -16,-8 -12 8 16,0 4 -12 -16,-4 -4 0 15,-8 0 4 -15,-4 0 8 0,-4 -4 -4 16,12 4 8 -16,0 4 -16 16,0 8 -8 -16,4 8 -12 15,12 4 -4 -15,8 0 -136 16,-4 16 -60 -16,0 -4 -316 47</inkml:trace>
    </iact:actionData>
  </iact:action>
  <iact:action type="add" startTime="7014">
    <iact:property name="dataType"/>
    <iact:actionData xml:id="d2">
      <inkml:trace xmlns:inkml="http://www.w3.org/2003/InkML" xml:id="stk2" contextRef="#ctx0" brushRef="#brinv">0 0 2048 0</inkml:trace>
    </iact:actionData>
  </iact:action>
  <iact:action type="add" startTime="7015">
    <iact:property name="dataType"/>
    <iact:actionData xml:id="d3">
      <inkml:trace xmlns:inkml="http://www.w3.org/2003/InkML" xml:id="stk3" contextRef="#ctx0" brushRef="#brinv">11034 5346 2048 0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46:24.694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9817">
    <iact:property name="dataType"/>
    <iact:actionData xml:id="d0">
      <inkml:trace xmlns:inkml="http://www.w3.org/2003/InkML" xml:id="stk0" contextRef="#ctx0" brushRef="#br0">2377 274 528 0,'24'-28'208'15,"-16"8"-112"-15,0 4 -32 0,-4 4 72 0,-4 -4 -80 32,0 0 -32 -32,0 0 -16 0,-4 0 0 0,0 -4 -4 15,-4 4 -12 -15,0 0 -4 0,-4 4 16 0,-8 0 12 16,-12 8 -24 -1,-4 8 0 -15,-8 8 0 16,-8 0 4 -16,-12 4 12 16,-12 -8 4 -16,-12 4 20 15,-8 16 20 -15,8 -8 -20 16,-4 12 -8 -16,8 0 -4 16,0 12 4 -16,8 16 -12 15,4 20 0 -15,4 12 4 16,0 4 8 -16,8 12 -12 0,16 4 -8 15,8 28 0 -15,12 4 4 16,20 -4 -12 -16,16 4 0 16,16 28 4 -16,12 -4 0 15,8 8 0 -15,8 16 8 16,0 12 4 -16,-4 0 4 16,-4 16 -8 -16,-4 16 -8 15,4 0 4 -15,-12 48 -4 16,-20 -12 16 -16,-12 40 8 15,-8 0 -8 -15,-16 12 -12 16,-12 64 24 -16,-12 -20 20 16,-8 -12 36 -16,-12 -28 20 15,-8 4 -4 -15,-20 -36 8 16,4 0 -36 -16,0 -24 -12 16,0 -20 -44 -16,0 -4 -8 0,-4 0 0 15,-12 -20 12 -15,8 8 -16 31,4 4 -12 -31,4 4 12 0,12 -8 4 0,4 0 -12 16,12 -28 4 -16,12 -24 -44 16,12 -12 -12 -16,16 -28 -24 15,16 -8 -4 -15,16 -20 56 16,8 -20 24 -16,20 -4 16 16,0 4 4 -16,0 4 24 15,0 12 16 -15,0 24 -28 16,-8 8 -16 -16,4 28 0 15,8 48 0 -15,-12 16 12 16,-4 16 12 -16,-8 20 0 0,-4 20 8 16,0 4 -24 -16,0 -24 -4 15,8 -8 -8 -15,4 0 4 16,12 -8 -8 -16,12 0 8 16,12 0 36 -16,12 -20 28 15,-24 -68 4 -15,76 84 0 16,8 -20 -16 -16,-4 -24 0 15,20 -12 -28 -15,8 4 -4 16,4 -24 -8 -16,8 -20 -4 16,-4 -24 -24 -16,-4 -16 4 15,-12 -16 -20 -15,0 -24 -4 16,-16 -20 -44 -16,-20 -24 -4 16,-16 -32 -132 -16,-8 -36 -48 15,-12 -60 -404 -15</inkml:trace>
    </iact:actionData>
  </iact:action>
  <iact:action type="add" startTime="9818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9819">
    <iact:property name="dataType"/>
    <iact:actionData xml:id="d2">
      <inkml:trace xmlns:inkml="http://www.w3.org/2003/InkML" xml:id="stk2" contextRef="#ctx0" brushRef="#brinv">3102 16940 2048 0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087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48:02.947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8822">
    <iact:property name="dataType"/>
    <iact:actionData xml:id="d0">
      <inkml:trace xmlns:inkml="http://www.w3.org/2003/InkML" xml:id="stk0" contextRef="#ctx0" brushRef="#br0">3500 785 848 0,'8'-12'316'16,"-8"16"-168"-16,0 -16 -76 0,0 8 100 16,-4 0 -72 -16,0 -4 -24 0,-8 -4 -20 0,-8 -4 -8 15,-12 -4 -24 1,-24 -12 -16 -1,-4 0 -4 -15,-8 0 4 0,-12 24 4 16,-12 -4 28 -16,-24 24 24 0,-4 8 -8 16,-8 0 8 -1,-12 8 0 -15,-16 -8 -4 0,-8 4 -28 16,4 -4 -12 -16,-4 0 -20 16,4 -4 -4 -16,20 -8 -16 15,12 -4 4 -15,20 -4 -80 15,24 -4 -28 -15,16 -4 -140 15,28 0 -60 -15,36 -4 -156 47</inkml:trace>
    </iact:actionData>
  </iact:action>
  <iact:action type="add" startTime="19368">
    <iact:property name="dataType"/>
    <iact:actionData xml:id="d1">
      <inkml:trace xmlns:inkml="http://www.w3.org/2003/InkML" xml:id="stk1" contextRef="#ctx0" brushRef="#br0">2840 69 816 0,'4'0'308'16,"0"-12"-168"-16,4 20 -156 0,-4 -8 52 0,4 4 4 15,8 8 24 -15,0 4 -8 16,12 -4 0 -16,0 8 -32 16,8 0 12 -16,0 -4 12 0,16 12 -8 15,8 4 8 -15,4 0 -36 16,0 4 -8 -16,0 -4 4 0,0 12 12 31,0 12 0 -31,-8 -8 0 0,-4 -4 -24 16,-4 12 4 -16,0 4 16 0,-12 4 8 15,-16 0 16 -15,-12 4 16 21,-12 4 4 -21,-12 16 12 16,-16 -8 4 -16,-12 0 12 15,-20 -12 -12 -15,-24 -8 -8 16,-12 -8 -36 -16,4 -8 -12 16,0 -4 -20 -16,0 0 -12 15,12 0 -336 -15,4 0 -148 16,24 -16 -64 -16</inkml:trace>
    </iact:actionData>
  </iact:action>
  <iact:action type="add" startTime="26364">
    <iact:property name="dataType"/>
    <iact:actionData xml:id="d2">
      <inkml:trace xmlns:inkml="http://www.w3.org/2003/InkML" xml:id="stk2" contextRef="#ctx0" brushRef="#br0">22760 1585 992 0,'20'-24'372'25,"-44"0"-200"-25,-4 -8 -192 0,16 16 68 0,-8 -12 -44 0,-8 0 -4 15,-4 4 0 -15,-4 4 8 32,-4 8 -4 -32,-4 8 -12 0,-4 4 4 0,-4 8 -4 0,-12 4 0 15,0 4 8 -15,-4 4 8 16,-4 -8 -4 -16,0 -4 8 16,-8 -8 -8 -16,-8 0 -4 15,-12 0 20 -15,0 0 16 16,0 4 24 -16,-4 4 12 15,-4 4 -28 -15,-24 4 -8 16,4 4 -20 -16,4 -8 -12 16,-8 -16 0 -16,-16 4 -4 15,4 -12 8 -15,4 -4 4 16,-8 -8 -16 -16,-4 0 -4 0,0 8 28 16,8 0 16 -16,0 4 -8 15,-4 8 4 -15,8 8 -4 16,4 0 4 -16,4 0 -8 15,0 -8 4 -15,-8 0 -16 16,4 -8 -8 -16,12 4 8 16,4 0 0 -16,4 0 -4 15,-4 -8 -8 -15,8 8 12 16,12 4 0 -16,-8 0 20 16,16 4 12 -16,16 -4 -16 15,4 0 -8 -15,4 -12 0 16,0 -12 -4 -16,-4 4 -8 0,0 -8 -8 15,12 4 4 -15,0 4 4 16,8 0 -4 -16,8 12 8 16,4 8 0 -16,0 4 12 15,12 12 -4 -15,-4 0 0 16,0 8 -12 -16,0 -12 -8 16,-8 -4 -96 -16,-4 -4 -36 15,0 -12 -444 -15,0 -24 -268 52,16 -56 360 -52</inkml:trace>
    </iact:actionData>
  </iact:action>
  <iact:action type="add" startTime="30869">
    <iact:property name="dataType"/>
    <iact:actionData xml:id="d3">
      <inkml:trace xmlns:inkml="http://www.w3.org/2003/InkML" xml:id="stk3" contextRef="#ctx0" brushRef="#br0">8368 2357 288 0,'-4'-4'108'16,"4"4"-56"-16,0 0 28 0,0 0 64 0,0 0 4 15,0 0 8 -15,4 0 4 0,4 4 0 0,0 0 -44 16,0 -4 -20 -16,0 0 128 16,4 0 -124 -16,0 0 -4 31,0 -4 -12 -31,0 -4 -28 0,0 0 8 0,-4 0 -36 0,0 0 -8 16,4 4 -12 -16,0 -4 -8 31,0 8 -8 -31,0 0 -4 0,4 0 -12 0,0 0 -4 15,0 0 4 1,0 -4 8 -16,4 0 -4 16,8 0 4 -16,4 0 20 15,4 -12 4 1,-4 4 -12 -16,0 0 4 16,4 -4 8 -16,0 8 4 15,0 4 -16 -15,0 0 -4 16,4 4 4 -16,0 0 8 4,0 0 -36 -4,0 4 -16 0,-4 0 12 16,4 -4 20 -16,4 -4 4 16,0 0 4 -16,0 4 8 31,0 0 8 -31,4 0 4 0,0 0 4 0,0 0 -20 16,4 8 -4 -16,0 4 4 15,-4 4 8 -15,-4 -16 0 16,0 0 -4 -16,0 0 4 15,4 -16 4 -15,0 8 32 16,4 -8 12 -16,4 -4 0 16,4 0 0 -16,8 8 -20 15,0 0 -12 -15,4 4 0 16,12 0 -4 -16,-4 0 -8 0,4 -4 -8 31,-4 4 12 -31,4 -4 0 0,-4 0 -4 0,0 0 4 16,4 -8 -16 -16,0 4 -8 15,0 -8 -4 -15,4 -4 12 16,-4 8 0 -16,0 4 4 16,0 4 8 -16,16 -4 4 15,-4 8 -4 -15,4 0 4 16,-4 4 -16 -16,4 0 0 16,-4 0 4 -16,8 0 8 15,0 4 4 -15,0 0 4 16,-4 0 -28 -16,-4 4 0 15,0 8 4 -15,8 -12 12 0,0 4 -20 16,0 8 4 -16,-4 4 12 31,-4 0 16 -31,0 4 -4 0,4 4 -8 0,0 -4 0 16,0 0 -4 -16,-4 4 0 16,-4 -8 0 -16,-8 0 0 15,-4 -8 0 -15,4 -8 0 16,4 0 8 -16,-4 0 -12 15,20 -4 0 -15,-12 4 4 16,0 0 8 -16,-4 8 -4 30,0 4 -4 -30,8 8 -8 15,-4 -4 -4 -15,-4 0 8 16,-8 -4 8 -16,-8 4 8 0,0 -8 4 16,-16 -4 8 -16,-4 -4 4 15,-4 0 -4 -15,-4 0 -4 16,8 -4 -12 -16,0 4 4 15,-4 0 -16 -15,0 4 -8 16,4 12 8 -16,-4 0 8 16,-4 12 -96 -16,-4 -4 -40 15,-4 8 -504 -15</inkml:trace>
    </iact:actionData>
  </iact:action>
  <iact:action type="add" startTime="39744">
    <iact:property name="dataType"/>
    <iact:actionData xml:id="d4">
      <inkml:trace xmlns:inkml="http://www.w3.org/2003/InkML" xml:id="stk4" contextRef="#ctx0" brushRef="#br0">2228 12385 1056 0,'20'-48'396'16,"-16"8"-216"-16,0 20 -168 0,0 16 84 0,-4 0 -48 0,0 -4 4 31,-4 4 -32 -31,-8 0 -12 0,-12 0 -4 16,-20 4 4 -16,-20 0 4 0,-20 0 28 0,-24 -4 16 15,-32 -8 -20 -15,-4 4 -12 16,-16 -4 -12 0,-16 12 0 -16,12 0 0 0,4 0 12 15,8 0 12 -15,4 8 20 16,4 -8 -32 -16,20 4 -4 15,20 0 -20 -15,4 -4 -4 16,24 0 -136 -16,16 0 -68 31,40 8 -784 -31,20 0 484 0</inkml:trace>
    </iact:actionData>
  </iact:action>
  <iact:action type="add" startTime="40228">
    <iact:property name="dataType"/>
    <iact:actionData xml:id="d5">
      <inkml:trace xmlns:inkml="http://www.w3.org/2003/InkML" xml:id="stk5" contextRef="#ctx0" brushRef="#br0">1440 11557 1136 0,'40'-16'428'15,"-32"16"-232"-15,4 -12 -228 0,-4 12 64 16,4 12 -104 -16,8 -12 -20 15,4 0 -52 -15,8 4 -12 16,12 12 84 -16,12 16 12 16,12 4 12 -16,12 4 92 0,8 8 44 15,-8 0 4 -15,4 24 -4 16,-8 -12 -40 -16,-8 -4 -12 16,-12 -8 -4 -16,-12 -12 0 0,-8 0 0 31,-16 -4 8 -31,-12 4 -12 0,-8 -4 4 0,-12 16 -4 15,-8 4 12 -15,-8 4 32 16,-12 8 12 -16,-12 0 12 16,-20 12 8 -16,-8 0 12 15,-12 -8 8 -15,-4 -8 -40 16,-8 -8 -12 -16,-8 4 -48 16,12 -4 -28 -16,8 4 -8 15,20 -4 8 -15,16 8 -204 16,20 4 -76 -16,28 -4 -352 47</inkml:trace>
    </iact:actionData>
  </iact:action>
  <iact:action type="add" startTime="40229">
    <iact:property name="dataType"/>
    <iact:actionData xml:id="d6">
      <inkml:trace xmlns:inkml="http://www.w3.org/2003/InkML" xml:id="stk6" contextRef="#ctx0" brushRef="#brinv">0 0 2048 0</inkml:trace>
    </iact:actionData>
  </iact:action>
  <iact:action type="add" startTime="40230">
    <iact:property name="dataType"/>
    <iact:actionData xml:id="d7">
      <inkml:trace xmlns:inkml="http://www.w3.org/2003/InkML" xml:id="stk7" contextRef="#ctx0" brushRef="#brinv">22828 13247 2048 0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46:25.044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508">
    <iact:property name="dataType"/>
    <iact:actionData xml:id="d0">
      <inkml:trace xmlns:inkml="http://www.w3.org/2003/InkML" xml:id="stk0" contextRef="#ctx0" brushRef="#br0">19553 78 816 0,'40'-16'308'16,"-32"16"-168"-16,0 -4 -112 0,-4 4 72 16,-4 -4 -72 -16,-4 4 -12 0,-8 0 -20 0,-4 4 -4 15,-4 8 8 1,-4 12 -12 -16,-12 8 0 16,0 24 16 -16,-8 28 4 15,-8 32 0 -15,-16 8 -8 0,-4 8 12 16,4 4 0 -16,-4 16 28 15,0 -12 24 -15,4 -16 4 16,-4 0 4 -16,4 -4 0 16,-12 -4 -8 -16,4 0 -8 15,8 0 4 -15,8 -12 -32 16,0 -28 -16 -16,8 -8 -96 16,0 -20 -36 -16,4 -16 -400 46</inkml:trace>
    </iact:actionData>
  </iact:action>
  <iact:action type="add" startTime="6914">
    <iact:property name="dataType"/>
    <iact:actionData xml:id="d1">
      <inkml:trace xmlns:inkml="http://www.w3.org/2003/InkML" xml:id="stk1" contextRef="#ctx0" brushRef="#br0">17833 1034 1040 0,'52'8'384'15,"-48"4"-208"-15,0 4 -204 0,-4 -4 64 16,0 12 -32 -16,-8 16 -4 16,0 24 -8 -16,0 12 -4 15,-4 24 8 -15,0 0 -8 0,-4 8 4 0,-4 12 8 16,0 -4 8 -16,0 -8 -24 31,4 -4 4 -31,4 -16 12 0,4 -8 8 0,4 -16 8 16,4 -16 8 -16,8 -8 120 15,12 -16 52 -15,24 -4 -36 16,12 -20 -24 -16,12 -8 -44 16,16 -12 -8 -16,24 -12 -32 15,16 -20 0 -15,4 -16 -52 16,8 12 -8 -16,-16 16 -244 15,12 56 -108 -15,-8 24 -260 32</inkml:trace>
    </iact:actionData>
  </iact:action>
  <iact:action type="add" startTime="8883">
    <iact:property name="dataType"/>
    <iact:actionData xml:id="d2">
      <inkml:trace xmlns:inkml="http://www.w3.org/2003/InkML" xml:id="stk2" contextRef="#ctx0" brushRef="#br0">901 20202 736 0,'4'-8'284'16,"0"0"-152"-16,-4 0 -164 0,0 0 40 0,0 4 -24 16,0 -8 12 -16,-4 -4 44 0,0 -4 32 15,0 -8 32 -15,0 -4 20 16,0 8 20 -16,4 0 16 16,0 -12 -40 -1,-4 -8 -24 -15,0 -12 -36 16,0 -32 -8 -16,-4 -32 -32 0,0 -20 -4 16,0 -32 -8 -16,0 -24 -8 0,4 -24 -8 16,4 -12 4 -16,12 -4 40 15,4 -16 12 -15,4 4 4 16,-4 16 0 -16,-8 36 -12 0,-4 40 4 16,0 0 -8 -16,-4 28 0 15,0 36 -4 -15,-4 12 8 16,4 16 -20 -16,-4 4 -4 15,4 16 -8 -15,0 8 4 16,0 8 -8 -16,0 8 8 16,0 4 -16 -16,4 0 0 0,-4 4 4 15,0 8 0 -15,0 -8 0 0,0 8 8 16,0 4 -12 -16,-4 0 0 0,-4 0 -4 0,-8 16 -8 16,-12 8 20 15,-12 20 12 -16,8 -8 -4 -15,-36 68 -8 0,-4 8 -12 32,-8 8 4 -32,-4 -16 -4 0,-8 -4 0 15,16 -16 8 -15,8 -4 8 0,12 -8 -4 32,8 -16 8 -32,12 -12 -8 0,8 0 8 0,8 -24 -8 15,8 8 8 -15,8 -24 -8 0,12 -12 -4 16,24 -24 -16 -1,16 -28 -8 -15,12 -4 -24 16,8 -32 0 -16,8 -20 16 16,0 0 8 -16,4 4 32 15,4 16 16 -15,-8 4 12 0,-8 28 20 16,-8 16 4 -16,-8 12 0 31,-8 12 -28 -31,-4 8 -20 0,-8 8 -8 0,4 24 -4 31,8 8 -28 -31,4 8 0 0,8 16 12 0,20 0 16 16,4 0 4 -16,-4 -4 8 29,-4 8 -52 -29,-4 4 -24 15,-4 -8 -140 -15,-12 12 -60 16,-4 4 -384 -16</inkml:trace>
    </iact:actionData>
  </iact:action>
  <iact:action type="add" startTime="8884">
    <iact:property name="dataType"/>
    <iact:actionData xml:id="d3">
      <inkml:trace xmlns:inkml="http://www.w3.org/2003/InkML" xml:id="stk3" contextRef="#ctx0" brushRef="#brinv">0 0 2048 0</inkml:trace>
    </iact:actionData>
  </iact:action>
  <iact:action type="add" startTime="8885">
    <iact:property name="dataType"/>
    <iact:actionData xml:id="d4">
      <inkml:trace xmlns:inkml="http://www.w3.org/2003/InkML" xml:id="stk4" contextRef="#ctx0" brushRef="#brinv">19658 20256 2048 0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31:29.079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118">
    <iact:property name="dataType"/>
    <iact:actionData xml:id="d0">
      <inkml:trace xmlns:inkml="http://www.w3.org/2003/InkML" xml:id="stk0" contextRef="#ctx0" brushRef="#br0">733 880 848 0,'48'-52'316'16,"-28"32"-168"-16,12 -12 -172 0,-12 19 48 0,12 -15 -36 0,8 -16 8 15,8 -8 28 -15,20 -12 16 15,0 -12 -20 -15,8 8 76 16,4 0 36 -16,4 8 -44 0,0 3 -8 15,16 5 -48 1,8 12 -20 -16,4 8 -28 0,4 8 0 16,0 4 0 -16,8 4 8 15,0 8 4 -15,-4 12 4 16,-4 16 -12 -16,-4 8 8 15,8 8 4 -15,0 16 0 16,-4 4 -12 -16,-4 1 8 16,-8 -1 -16 -16,-4 -8 4 0,4 -12 8 31,-12 8 12 -31,-8 4 0 0,-8 -8 -4 0,-12 0 12 16,-8 8 0 -16,-12 8 -24 15,-8 29 -8 -15,-8 3 16 16,-4 4 8 -16,-8 12 -8 15,-8 8 -4 -15,-8 1 -8 16,-8 11 12 -16,-8 -12 8 16,-12 0 8 -16,-8 -4 -4 15,-12 -3 4 -15,-8 -1 -16 16,0 12 -8 -16,-28 24 16 16,-4 -7 12 -16,-4 -1 -24 0,-20 -16 0 15,0 -8 8 -15,-4 -16 8 16,0 -11 -20 -16,-16 -25 0 15,0 -8 20 -15,-4 -16 16 16,0 -24 -4 -16,-12 -12 8 16,-8 -8 0 -16,0 -16 4 15,0 -4 -28 -15,-16 -8 0 16,12 -8 -4 -16,4 -8 0 16,4 -17 0 -16,-8 -3 8 15,16 -12 4 -15,-4 -4 12 16,16 8 12 -16,12 12 8 15,16 -17 12 -15,8 17 8 16,20 0 -4 -16,20 0 16 16,16 -20 16 -16,36 -16 12 0,24 -17 -20 14,28 -23 0 -14,12 -44 -32 16,24 -9 -12 -16,28 -15 4 16,16 -13 0 -16,0 21 -4 15,4 48 -4 -15,12 39 -40 16,12 37 -4 -16,16 44 -124 15,32 52 -44 -15,4 64 -280 16,-4 9 -112 -16,0 -25 8 47</inkml:trace>
    </iact:actionData>
  </iact:action>
  <iact:action type="add" startTime="8119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8120">
    <iact:property name="dataType"/>
    <iact:actionData xml:id="d2">
      <inkml:trace xmlns:inkml="http://www.w3.org/2003/InkML" xml:id="stk2" contextRef="#ctx0" brushRef="#brinv">3930 3098 2048 0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39:35.981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1069">
    <iact:property name="dataType"/>
    <iact:actionData xml:id="d0">
      <inkml:trace xmlns:inkml="http://www.w3.org/2003/InkML" xml:id="stk0" contextRef="#ctx0" brushRef="#br0">185 210 576 0,'8'-12'220'16,"0"12"-120"-16,4 0 -56 0,0 4 60 15,4 4 -24 -15,0 -4 -4 16,4 0 -36 -16,4 -4 -8 15,4 -8 -16 -15,4 -4 -12 16,8 -4 8 -16,8 -12 -8 0,20 0 8 16,8 8 8 -16,4 -8 8 15,4 12 -12 -15,-4 12 -4 16,-4 0 48 -16,-4 8 28 16,4 8 -28 -16,-8 20 -12 0,-8 0 -28 31,-8 4 -16 -31,-4 20 -12 0,-8 0 4 0,-8 36 4 15,-4 0 0 -15,-4 32 -12 16,-4 20 0 -16,0 12 -28 16,0 20 -16 -16,4 4 32 15,-4 24 8 -15,4 0 24 16,-4 0 4 -16,4 -8 20 16,-4 4 20 -16,0 -16 -4 15,-4 -4 4 -15,-4 -12 -28 16,-4 0 -8 -16,-4 -16 -16 15,-4 -8 -4 -15,0 -12 4 0,-4 -20 0 32,-4 -20 0 -32,-4 -12 0 0,-4 -16 0 0,-4 -16 8 15,-16 -12 -4 -15,-12 -12 8 16,-24 -8 8 -16,-4 0 16 16,-8 -8 8 -16,-12 0 4 15,-20 4 -8 -15,-16 8 4 16,-4 12 0 -16,-8 16 4 15,-16 4 -24 -15,4 -4 -16 16,0 -4 -324 -16,8 -8 -136 30</inkml:trace>
    </iact:actionData>
  </iact:action>
  <iact:action type="add" startTime="21070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21071">
    <iact:property name="dataType"/>
    <iact:actionData xml:id="d2">
      <inkml:trace xmlns:inkml="http://www.w3.org/2003/InkML" xml:id="stk2" contextRef="#ctx0" brushRef="#brinv">1710 4232 2048 0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39:36.54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840">
    <iact:property name="dataType"/>
    <iact:actionData xml:id="d0">
      <inkml:trace xmlns:inkml="http://www.w3.org/2003/InkML" xml:id="stk0" contextRef="#ctx0" brushRef="#br0">421 8466 32 0,'0'-16'20'16,"4"16"-8"-16,0 0 4 0,-4 0 8 0,8 -4 44 15,0 4 24 -15,0 -4 40 31,0 -8 16 -31,8 8 -24 0,-4 -8 -16 0,4 8 -44 0,0 -8 -20 16,8 -4 -36 -16,8 4 -4 16,4 -8 -4 -1,0 -24 -12 -15,4 12 8 0,8 -16 12 16,8 0 4 -16,4 4 20 16,0 12 12 -16,0 0 0 15,8 16 4 -15,4 0 -44 16,4 0 -20 -16,16 12 8 15,4 -8 0 -15,0 0 8 16,4 4 0 -16,4 -4 8 16,16 -4 12 -16,4 0 52 0,-8 4 24 15,8 12 -24 -15,-4 0 0 16,12 12 -52 -16,-4 4 -12 16,-8 4 -8 -16,-4 8 8 15,-4 4 -4 -15,8 0 -4 16,-12 16 4 -16,-4 0 -4 15,-12 8 -20 -15,0 -4 -4 16,-12 -4 -8 -16,-4 28 0 16,-4 0 -8 -16,4 -4 -4 15,0 12 12 -15,0 16 20 16,-8 -4 0 -16,0 -4 4 16,-12 4 8 -16,-8 0 0 15,-4 8 0 -15,-8 -8 0 16,-4 8 8 -16,-8 0 4 0,-8 -4 -4 31,-4 4 -8 -31,-12 12 4 0,-4 0 -4 0,-8 12 8 16,-12 -8 4 -16,-8 -20 -4 15,-16 28 4 -15,-8 -8 8 16,-4 0 16 -16,-8 4 -8 16,-4 -4 -8 -16,-4 -4 -8 15,-8 0 -12 -15,-16 8 12 16,4 0 0 -16,4 0 4 15,-4 -16 8 -15,0 -12 4 16,0 -8 4 -16,-8 -12 0 16,0 -16 0 -16,-4 -4 0 0,8 -20 0 3,-4 -12 -8 -3,-8 -12 4 16,-8 -8 -16 -16,0 -8 0 16,4 -4 12 -16,-8 -4 12 15,-8 -8 -8 -15,0 -8 4 16,0 -24 -20 -16,0 -8 0 15,-4 -12 -4 -15,0 -4 4 16,4 -16 -8 -16,8 4 8 16,4 -12 -8 -16,4 0 -4 15,0 -12 20 -15,16 12 16 16,-12 -44 4 -16,20 12 8 16,12 -12 -8 -16,16 -4 -4 15,12 -4 4 -15,12 4 16 0,12 8 -8 16,16 -20 12 -16,8 4 -16 15,0 8 -4 -15,12 0 -36 16,4 0 0 -16,4 -12 4 16,8 8 4 -16,8 0 -32 15,16 16 -16 -15,8 -4 20 16,12 4 12 -16,4 8 16 16,16 24 4 -16,4 16 8 15,16 16 4 -15,4 20 -48 16,8 8 -16 -16,0 12 -116 15,-8 4 -52 -15,12 0 -192 16,-12 -4 -80 -16,-16 -8 40 47</inkml:trace>
    </iact:actionData>
  </iact:action>
  <iact:action type="add" startTime="12088">
    <iact:property name="dataType"/>
    <iact:actionData xml:id="d1">
      <inkml:trace xmlns:inkml="http://www.w3.org/2003/InkML" xml:id="stk1" contextRef="#ctx0" brushRef="#br0">1341 530 576 0,'40'-76'220'16,"-28"32"-120"-16,8 -24 -100 0,-8 44 52 0,8 -4 -36 0,12 -8 0 15,4 -4 -8 -15,8 0 -8 31,8 12 4 -31,4 -8 -4 0,8 8 0 0,8 4 0 0,28 20 0 16,4 12 -12 -16,0 12 8 31,0 12 -4 -31,0 20 0 0,8 16 8 0,0 8 0 16,-4 -4 0 -16,0 0 0 16,-4 0 0 -16,8 0 0 15,0 8 0 -15,8 24 8 16,-8 0 -4 -16,-8 8 -4 15,-4 0 4 -15,-8 -4 -4 16,0 24 0 -16,-8 8 8 16,-8 0 -4 -16,-12 4 8 15,-8 0 8 -15,-4 24 8 0,-12 -8 -12 16,-8 0 -4 -16,-8 0 20 16,-8 16 20 -16,-16 -8 24 15,-12 -4 20 -15,-12 16 -32 16,-24 12 -8 -16,-8 -4 -32 15,-12 -4 -8 -15,-8 4 -8 16,-12 0 4 -16,0 -12 0 16,-12 -8 12 -16,-20 28 32 15,0 -32 12 -15,8 -4 0 16,-8 -16 8 -16,-16 -16 -16 0,-8 -20 -4 31,0 -12 -8 -31,-12 -28 0 0,-4 -16 -24 16,0 -20 -8 -16,0 -24 16 0,-8 -12 12 15,4 -16 -16 -15,8 -20 -8 16,0 -24 8 -16,-4 -24 8 16,12 -28 0 -16,0 -24 8 15,4 -32 -24 -15,16 -20 -12 16,0 -28 -4 -16,16 -44 4 16,16 -28 12 -16,20 -36 8 15,16 -4 -24 -15,20 -40 0 16,16 0 -4 -16,16 4 0 15,12 20 16 -15,16 12 20 16,16 56 -4 -16,20 40 4 16,24 8 -56 -16,24 56 -16 15,36 44 -64 -15,28 52 -24 0,32 44 -44 16,12 36 -12 -16,-8 12 52 31,-16 4 32 -31,-4 8 -144 0,-20 4 -60 0,-28 0 -100 47</inkml:trace>
    </iact:actionData>
  </iact:action>
  <iact:action type="add" startTime="23831">
    <iact:property name="dataType"/>
    <iact:actionData xml:id="d2">
      <inkml:trace xmlns:inkml="http://www.w3.org/2003/InkML" xml:id="stk2" contextRef="#ctx0" brushRef="#br0">10713 4642 480 0,'64'-32'184'16,"-40"28"-96"-16,16 -8 -40 0,-20 8 64 0,4 -4 -28 15,8 -4 -8 -15,4 -8 -36 16,8 0 -16 -16,4 -4 -12 15,20 -4 0 -15,4 4 0 0,4 0 -4 16,0 -8 -8 -16,12 8 -8 16,4 0 4 -1,20 12 20 -15,8 12 8 0,4 0 16 16,-8 4 4 -16,16 4 12 16,-4 8 16 -16,-4 4 -40 0,-8 8 -16 15,-12 8 -24 -15,-4 0 4 16,4 16 4 -16,-4 8 0 15,0 8 0 -15,-8 24 8 16,-12 -4 -4 -16,-4 12 -4 16,-12 8 -8 -16,-8 8 4 15,-8 0 4 -15,-12 0 0 16,-8 12 8 -16,-12 0 4 16,-4 12 -16 -16,-12 0 -4 15,-16 -4 -8 -15,0 0 12 16,-4 -12 0 -16,-12 12 12 15,-8 -8 -4 -15,-12 8 8 16,-8 -8 -8 -16,-4 12 -4 16,-4 0 12 -16,-4 -12 0 0,-20 24 -4 31,-8 -16 4 -31,-16 -4 -8 0,8 -8 8 0,4 -4 8 16,8 16 16 -16,-4 8 -24 31,0 0 -8 -31,-20 12 -4 0,0 -4 8 0,4 -24 -12 14,4 -36 0 -14,0 -16 12 16,-20 -24 4 -16,12 -24 20 16,0 -24 20 -16,12 -20 16 15,-4 -8 16 -15,-16 -4 -8 16,8 -16 0 -16,4 0 -40 16,0 -4 -20 -16,-8 -4 -12 15,-20 -20 4 -15,16 -12 -32 0,0 8 -4 16,0 -40 16 -16,0 -16 4 15,0 0 8 -15,8 -4 0 16,8 -12 8 -16,12 -8 12 16,0 12 -8 -16,12 -12 0 15,4 -8 -4 -15,4 -16 4 16,8 -20 -8 -16,16 -20 -4 16,12 -20 4 -16,12 -12 -4 15,12 -44 0 -15,16 8 0 16,28 -24 32 -16,28 4 20 15,28 8 0 -15,20 16 0 16,24 24 -64 -16,32 36 -20 16,8 60 -40 -16,44 48 -16 15,20 56 -84 -15,20 40 -40 0,-8 24 -56 16,-24 0 -16 -16,0 -20 -100 47</inkml:trace>
    </iact:actionData>
  </iact:action>
  <iact:action type="add" startTime="23832">
    <iact:property name="dataType"/>
    <iact:actionData xml:id="d3">
      <inkml:trace xmlns:inkml="http://www.w3.org/2003/InkML" xml:id="stk3" contextRef="#ctx0" brushRef="#brinv">0 0 2048 0</inkml:trace>
    </iact:actionData>
  </iact:action>
  <iact:action type="add" startTime="23833">
    <iact:property name="dataType"/>
    <iact:actionData xml:id="d4">
      <inkml:trace xmlns:inkml="http://www.w3.org/2003/InkML" xml:id="stk4" contextRef="#ctx0" brushRef="#brinv">13550 12132 2048 0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39:37.54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2154">
    <iact:property name="dataType"/>
    <iact:actionData xml:id="d0">
      <inkml:trace xmlns:inkml="http://www.w3.org/2003/InkML" xml:id="stk0" contextRef="#ctx0" brushRef="#br0">301 667 928 0,'24'-8'352'15,"-8"8"-192"-15,0 -12 -188 0,-4 4 64 0,4 0 -40 16,4 -4 0 -16,20 -4 4 16,4 -4 0 -16,12 0 0 15,4 -12 0 -15,12 4 0 0,8 0 0 16,28 0 0 -16,12 4 0 15,4 0 0 1,4 8 0 -16,24 0 0 0,-8 0 0 16,-4 0 8 -16,0 8 -4 15,24 4 8 -15,-4 4 -16 16,0 0 -8 -16,24 0 8 16,-4 0 0 -16,-8 -4 4 15,16 0 0 -15,0 -4 0 16,-4 -4 0 -16,0 0 0 15,8 -8 0 -15,-12 7 -12 0,-4 1 0 16,12 0 8 -16,0 8 0 16,-20 0 -8 -16,4 -4 0 15,-4 0 16 -15,-12 4 4 16,-16 -4 0 -16,-8 0 4 16,4 -4 -8 -16,-8 4 8 15,-8 0 0 -15,-8 0 12 16,-16 8 -20 -16,0 8 -4 15,-4 4 0 -15,0 16 0 16,24 16 -12 -16,-12 29 8 16,-8 3 -4 -16,-16 0 0 15,-16 16 8 -15,-8 -4 0 0,-4 16 -12 16,-8 13 8 -16,-4 -1 4 16,-4 20 0 -16,-4 8 0 31,0 17 0 -31,-4 19 0 0,0 0 8 15,20 13 -12 -15,-4 19 0 0,-4 13 4 16,-4 -5 0 -16,-4 17 0 16,0 7 0 -16,-4 9 8 15,-4 -9 4 -15,-8 25 20 16,-4 7 12 -16,0 1 -16 16,-8 15 4 -16,0 17 -20 15,-4 -5 -8 -15,0 29 0 16,4 4 -4 -16,4 3 -12 0,4 -7 8 15,0 -20 4 -15,0 -5 0 16,0 1 0 -16,0 -17 0 16,4 -3 0 -16,-4 -4 8 3,0 -1 -4 -3,-4 -11 -4 16,-4 -9 4 -16,4 -15 -4 16,-8 -13 0 -16,0 -16 8 15,0 -15 -12 -15,0 7 0 16,0 -19 12 -16,-4 -9 4 15,0 -12 -4 -15,0 1 4 16,0 -25 -8 -16,0 -16 -4 16,0 -20 4 -16,-4 9 -4 15,0 -21 -12 -15,-8 -12 0 16,-8 -8 16 -16,-12 -12 4 16,-20 1 0 -16,-24 -5 -8 0,-4 -4 20 15,-12 -4 16 -15,-20 0 -12 16,-28 0 8 -16,-8 -8 -12 15,-4 4 0 -15,-36 12 -24 16,0 -3 4 -16,-8 -1 0 16,-28 -8 0 -16,-4 -4 0 15,-28 -8 0 -15,16 -4 8 16,-28 16 4 -16,16 -8 -16 16,0 -8 -4 -16,0 -8 36 15,4 -4 32 -15,-8 -12 -16 16,12 -4 -4 -16,-4 -8 -4 15,12 4 -4 -15,12 -4 -28 0,-12 -4 0 16,24 4 -4 -16,16 0 8 16,-4 -4 -4 -16,12 -8 -4 15,16 0 4 -15,20 -16 4 16,12 4 -4 -16,4 0 -4 16,12 0 4 -16,20 -4 -4 15,12 -4 -12 -15,16 0 8 16,12 -12 4 -16,8 -12 8 15,8 0 -12 -15,0 -8 0 16,12 -1 4 -16,4 -3 8 16,8 -8 -4 -16,4 -4 8 15,8 -20 -8 -15,8 -16 8 16,4 -13 -16 -16,8 -19 0 14,8 -16 -4 -14,4 -17 0 0,4 -31 0 31,4 -5 0 -31,0 -15 8 0,-4 -16 8 0,4 -25 -12 15,4 -4 0 -15,-4 -19 28 16,0 -1 16 -16,4 -3 -20 16,-4 -25 -12 -16,4 -4 -4 15,0 -11 -4 -15,0 3 0 16,8 -12 0 -16,-4 -11 0 16,-4 -1 0 -16,-8 -8 0 15,-16 -3 0 -15,-4 -9 0 16,0 20 0 -16,0 4 0 15,0 21 0 -15,0 -9 -12 16,-16 4 8 -16,8 1 12 0,-12 -25 4 16,4 12 -16 -16,-4 -3 4 15,0 19 0 -15,0 12 0 16,0 21 0 -16,0 35 0 16,4 17 0 -16,4 31 8 15,4 49 -4 -15,4 28 -4 16,0 32 -24 -16,0 19 -4 15,4 25 -208 -15,0 28 -92 16,16 12 -184 -16</inkml:trace>
    </iact:actionData>
  </iact:action>
  <iact:action type="add" startTime="12155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12156">
    <iact:property name="dataType"/>
    <iact:actionData xml:id="d2">
      <inkml:trace xmlns:inkml="http://www.w3.org/2003/InkML" xml:id="stk2" contextRef="#ctx0" brushRef="#brinv">7626 13073 2048 0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39:37.74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7873">
    <iact:property name="dataType"/>
    <iact:actionData xml:id="d0">
      <inkml:trace xmlns:inkml="http://www.w3.org/2003/InkML" xml:id="stk0" contextRef="#ctx0" brushRef="#br0">1245 1381 544 0,'4'-8'208'16,"8"4"-112"-16,-12 8 -32 0,0 -4 72 15,0 0 -64 -15,0 0 -28 16,-4 -4 -40 -16,-8 -24 -4 0,-12 -4 0 15,-12 -17 0 1,-16 -19 8 -16,-16 -20 -4 0,-4 -4 -4 16,-8 -4 4 -16,0 -4 4 15,-8 -9 20 -15,-4 -3 24 0,-4 -4 -4 16,8 16 12 0,8 12 -32 -16,8 15 -8 15,8 9 -12 -15,16 8 -8 0,12 12 -252 31</inkml:trace>
    </iact:actionData>
  </iact:action>
  <iact:action type="add" startTime="8264">
    <iact:property name="dataType"/>
    <iact:actionData xml:id="d1">
      <inkml:trace xmlns:inkml="http://www.w3.org/2003/InkML" xml:id="stk1" contextRef="#ctx0" brushRef="#br0">1325 868 944 0,'12'-4'360'15,"-12"4"-192"-15,4 4 -188 0,0 8 60 0,0 -4 -44 0,0 16 4 16,8 8 8 -16,-4 0 4 15,0 12 -4 -15,0 4 -16 16,0 16 4 -16,4 -4 -4 0,-4 8 -8 16,0 -7 12 -16,-4 -1 8 14,-4 -12 -8 -14,-12 -16 -8 16,-12 -16 68 -16,-16 -16 40 16,-16 -12 -24 -16,-20 -4 -8 15,-20 -12 -28 -15,-8 -8 -16 16,8 16 -8 -16,0 -8 -12 15,4 12 -236 -15,-8 12 -100 0</inkml:trace>
    </iact:actionData>
  </iact:action>
  <iact:action type="add" startTime="9453">
    <iact:property name="dataType"/>
    <iact:actionData xml:id="d2">
      <inkml:trace xmlns:inkml="http://www.w3.org/2003/InkML" xml:id="stk2" contextRef="#ctx0" brushRef="#br0">1565 3785 464 0,'0'-8'176'16,"16"4"-96"-16,-8 0 -96 0,-12 0 172 31,0 0 -84 -31,-8 -4 -40 0,0 -8 -20 0,0 -4 -12 16,0 16 32 -16,0 -4 20 15,0 4 36 -15,0 4 24 0,0 4 0 0,-4 4 4 16,0 -4 -32 -16,-4 12 -8 15,-8 -4 -44 -15,0 -8 -12 16,-8 -4 -4 0,-8 0 8 -16,-8 0 -4 15,-4 0 0 -15,-8 4 -12 16,0 4 -8 -16,4 0 12 16,4 0 8 -16,0 0 16 15,4 0 8 -15,4 -8 -20 16,0 -12 -16 -16,-4 0 -16 15,0 -4 4 -15,4 -4 4 16,12 4 8 -16,4 8 -48 0,12 4 -24 16,8 12 -212 -16,12 8 -100 47</inkml:trace>
    </iact:actionData>
  </iact:action>
  <iact:action type="add" startTime="10186">
    <iact:property name="dataType"/>
    <iact:actionData xml:id="d3">
      <inkml:trace xmlns:inkml="http://www.w3.org/2003/InkML" xml:id="stk3" contextRef="#ctx0" brushRef="#br0">2661 4647 160 0,'-16'-8'64'16,"16"20"-32"-16,-12 -8 4 0,8 0 36 16,-4 0 36 -16,0 -4 32 0,-4 0 -4 0,-4 4 0 15,-4 0 -44 1,-4 -4 -4 -16,-12 0 -28 16,-8 -12 -4 -1,-12 4 -32 -15,-16 8 -16 16,0 4 4 -16,0 4 8 0,0 0 16 0,0 4 0 15,-4 4 0 1,0 0 4 -16,-12 -4 16 0,4 0 -8 16,0 -4 4 -16,0 8 -20 15,4 -8 0 -15,-4 4 -12 16,-4 4 0 -16,-8 16 40 16,4 -4 28 -16,4 5 -8 15,4 -1 0 -15,8 0 -20 16,-4 -8 4 -16,0 -8 -36 15,-12 0 -16 -15,4 -12 16 16,8 -4 12 -16,4 -4 -12 0,4 4 4 29,16 0 -12 -29,8 0 0 0,8 4 -12 0,8 4 -8 32,4 4 20 -32,8 0 4 0,4 4 -64 15,8 4 -28 -15,4 -8 -340 0,16 0 -148 0,12 -8 52 16</inkml:trace>
    </iact:actionData>
  </iact:action>
  <iact:action type="add" startTime="10187">
    <iact:property name="dataType"/>
    <iact:actionData xml:id="d4">
      <inkml:trace xmlns:inkml="http://www.w3.org/2003/InkML" xml:id="stk4" contextRef="#ctx0" brushRef="#brinv">0 0 2048 0</inkml:trace>
    </iact:actionData>
  </iact:action>
  <iact:action type="add" startTime="10188">
    <iact:property name="dataType"/>
    <iact:actionData xml:id="d5">
      <inkml:trace xmlns:inkml="http://www.w3.org/2003/InkML" xml:id="stk5" contextRef="#ctx0" brushRef="#brinv">2706 5166 2048 0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39:37.965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9964">
    <iact:property name="dataType"/>
    <iact:actionData xml:id="d0">
      <inkml:trace xmlns:inkml="http://www.w3.org/2003/InkML" xml:id="stk0" contextRef="#ctx0" brushRef="#br0">2693 906 560 0,'12'-4'208'15,"-8"4"-112"-15,0 -4 -112 0,-4 -4 120 31,0 -8 -64 -31,-4 -8 -8 0,-4 8 -12 16,0 0 -12 -16,-4 4 28 0,-4 -4 24 16,-8 12 8 -16,-4 0 4 0,-12 4 0 15,-12 0 -8 -15,-8 4 0 32,-16 -4 12 -32,-8 0 8 0,-24 -4 8 15,-16 0 -24 -15,-8 0 -8 16,-4 0 -36 -16,-20 -4 -16 0,4 -4 28 31,4 -8 16 -31,0 0 8 0,-12 -8 4 0,8 0 -16 16,12 -4 -8 -16,16 16 -24 15,12 8 -4 -15,12 12 -4 16,16 8 -8 -16,8 -4 4 16,8 8 -4 -16,12 -8 0 15,16 0 0 -15,16 -4 -44 16,8 0 -20 -16,16 -4 -136 0,20 0 -60 15,12 0 -272 32</inkml:trace>
    </iact:actionData>
  </iact:action>
  <iact:action type="add" startTime="20589">
    <iact:property name="dataType"/>
    <iact:actionData xml:id="d1">
      <inkml:trace xmlns:inkml="http://www.w3.org/2003/InkML" xml:id="stk1" contextRef="#ctx0" brushRef="#br0">1933 62 592 0,'0'-8'228'15,"0"8"-120"-15,0 0 -108 0,0 0 52 0,4 4 -28 16,4 0 8 -16,4 0 -4 15,0 4 4 -15,4 0 -16 0,8 12 24 16,-4 -4 12 -16,4 8 0 0,8 4 0 16,8 0 -28 -16,8 12 -16 15,16 4 -4 -15,0 8 4 21,4 0 40 -21,0 4 16 16,-8 0 -4 -16,4 0 4 15,-8 -8 -28 -15,-8 4 -12 16,-8 -8 12 -16,-8 -12 16 15,-4 4 -28 -15,-8 -4 -12 16,-8 0 -8 -16,-8 -4 -4 16,-8 4 24 -16,-12 -8 16 15,-4 8 12 -15,-12 0 12 16,-12 8 -12 -16,-16 -4 8 16,-12 8 4 -16,0 8 8 15,0 0 -24 -15,0 0 -8 16,4 -8 12 -16,4 4 8 0,4 -4 -16 15,4 -12 4 -15,8 0 -4 16,8 0 4 -16,4 4 -24 16,12 -8 -16 -16,8 4 -112 15,12 -12 -48 -15,16 4 -540 47</inkml:trace>
    </iact:actionData>
  </iact:action>
  <iact:action type="add" startTime="29440">
    <iact:property name="dataType"/>
    <iact:actionData xml:id="d2">
      <inkml:trace xmlns:inkml="http://www.w3.org/2003/InkML" xml:id="stk2" contextRef="#ctx0" brushRef="#br0">2821 2258 784 0,'-12'-20'296'16,"0"4"-160"-16,0 -8 -132 0,4 20 56 0,-4 -8 -8 15,0 0 20 -15,-4 4 -4 0,-4 -8 -4 16,-8 0 -32 -16,-4 0 32 15,-8 4 24 -15,-16 0 0 0,0 8 -4 16,-8 4 0 -16,-4 4 4 16,0 4 -4 -16,-8 -8 -4 15,-12 0 -60 1,-12 0 -20 -16,0 4 -4 0,4 8 8 16,4 -4 0 -16,-4 4 -4 15,-4 4 4 -15,0 0 -4 16,8 -4 0 -16,8 4 0 15,4 -12 0 -15,8 -4 8 16,8 -4 -24 -16,12 -4 4 0,8 0 -120 29,8 -8 -52 -29,16 -8 -232 0,12 16 -260 0,20 -32 196 16</inkml:trace>
    </iact:actionData>
  </iact:action>
  <iact:action type="add" startTime="29954">
    <iact:property name="dataType"/>
    <iact:actionData xml:id="d3">
      <inkml:trace xmlns:inkml="http://www.w3.org/2003/InkML" xml:id="stk3" contextRef="#ctx0" brushRef="#br0">2261 1518 1120 0,'4'0'428'15,"8"0"-232"-15,-4 0 -220 0,0 8 68 16,8 4 -64 -16,20 4 -16 15,4 12 0 -15,8 4 0 16,0 4 24 -16,0 4 20 16,0 8 16 -16,0 0 16 0,4 4 16 0,-4 -4 -8 15,0 8 4 -15,-4 -8 4 16,-8 4 16 -16,-8 -8 -16 16,-8 0 8 -16,-12 4 -20 15,-12 0 4 1,-8 4 8 -16,-16 8 4 0,-12 0 -16 15,-20 -8 -4 -15,-24 8 -16 16,-12 -12 4 -16,-8 -16 0 16,4 0 4 -16,-4 -4 -16 15,0 8 -12 -15,4 -4 -144 15,12 12 -56 -15,28 4 -456 47</inkml:trace>
    </iact:actionData>
  </iact:action>
  <iact:action type="add" startTime="29955">
    <iact:property name="dataType"/>
    <iact:actionData xml:id="d4">
      <inkml:trace xmlns:inkml="http://www.w3.org/2003/InkML" xml:id="stk4" contextRef="#ctx0" brushRef="#brinv">0 0 2048 0</inkml:trace>
    </iact:actionData>
  </iact:action>
  <iact:action type="add" startTime="29956">
    <iact:property name="dataType"/>
    <iact:actionData xml:id="d5">
      <inkml:trace xmlns:inkml="http://www.w3.org/2003/InkML" xml:id="stk5" contextRef="#ctx0" brushRef="#brinv">2954 2864 2048 0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39:38.164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968">
    <iact:property name="dataType"/>
    <iact:actionData xml:id="d0">
      <inkml:trace xmlns:inkml="http://www.w3.org/2003/InkML" xml:id="stk0" contextRef="#ctx0" brushRef="#br0">209 774 496 0,'12'-36'184'15,"-12"32"-96"-15,0 -4 -76 0,4 4 40 16,0 0 -16 -16,0 -4 0 0,4 0 12 0,4 0 12 0,4 -4 -32 31,8 4 28 -31,0 0 12 16,4 0 -4 -16,4 -4 4 0,4 4 16 15,4 -8 12 -15,0 8 -40 16,8 -4 -20 -16,4 -4 -24 16,4 -4 0 -16,20 -12 -16 31,0 4 0 -31,8 0 28 0,4 4 16 0,4 -8 4 15,4 0 12 -15,12 0 -20 16,8 8 -4 -16,-8 4 -8 16,-4 -4 4 -16,-4 4 -8 15,8 0 0 -15,0 -4 -32 16,4 4 -8 -16,-4 0 8 16,0 -8 12 -16,4 8 4 0,12 -8 -4 15,0 12 4 -15,-8 4 -4 16,0 4 0 -16,8 0 0 15,0 4 -20 -15,-4 0 4 16,-8 0 -28 -16,-8 4 -4 16,4 0 -8 -16,0 0 4 15,4 8 20 -15,-4 8 16 16,-8 0 4 -16,20 0 -4 16,-8 8 12 -16,-12 0 8 15,12 8 0 -15,-4 0 -4 16,-12 4 -8 -16,-12 -4 -4 15,-8 0 16 -15,-4 0 4 16,-8 4 0 -16,-8 4 -8 16,-4 4 4 -16,-4 4 -4 0,0 8 -12 15,0 20 0 -15,-4 4 8 16,-4 20 0 -16,-4 28 4 16,0 0 0 -16,-4 12 0 15,-4 4 0 -15,0 28 -12 16,-4 0 8 -16,0 8 4 15,-4 4 8 -15,4 28 -4 16,0 -4 -4 -16,12 4 4 16,-4 16 -4 -16,4 -12 0 15,0 -8 0 -15,4 8 8 0,8 -20 4 32,0 -8 -16 -32,-4 -20 -4 0,-8 -12 4 0,-4 0 0 15,-8 -24 4 -15,-8 -20 0 16,-4 -20 0 -16,-8 0 0 15,-8 -16 -12 -15,-4 -16 8 16,-16 -12 4 -16,-12 -16 8 16,-4 -4 -12 -16,-8 -12 0 15,-12 -4 4 -15,-4 -8 8 16,-12 -4 -12 -16,-20 -8 0 16,-8 4 4 -16,-4 0 0 15,-4 0 -12 -15,-16 0 8 16,-20 4 4 -16,-8 0 8 15,0 8 -4 -15,-24 -4 -4 0,8 4 12 16,4 0 0 -16,0 0 -16 16,-16 4 4 -16,4 -4 24 15,-8 -4 24 -15,-8 0 -16 16,4 4 -8 -16,4 -8 12 16,-8 -4 16 -16,8 4 -20 15,8 0 -8 -15,0 0 4 16,4 4 8 -16,12 0 -8 15,12 -4 4 -15,8 0 -12 16,-8 0 0 -16,20 4 -24 16,8 0 -4 -16,16 -4 4 15,8 0 8 -15,8 -4 -28 16,0 0 -4 -16,0 -4 -108 16,16 -12 -52 -16,8 -16 -296 46</inkml:trace>
    </iact:actionData>
  </iact:action>
  <iact:action type="add" startTime="10483">
    <iact:property name="dataType"/>
    <iact:actionData xml:id="d1">
      <inkml:trace xmlns:inkml="http://www.w3.org/2003/InkML" xml:id="stk1" contextRef="#ctx0" brushRef="#br0">45 682 800 0,'48'44'308'16,"-40"-4"-168"-16,0 24 -156 0,-4 -28 52 15,0 20 -40 -15,4 36 -4 16,-4 16 12 -16,0 24 4 16,4 32 0 -16,0 16 -16 15,0 8 -4 -15,4 36 8 0,0 4 0 0,0 8 -8 16,4 20 8 -16,-4 -12 4 16,12 -4 8 -16,4 12 -4 15,4 -8 8 -15,-4 -16 60 16,-4 8 44 -16,-4 -32 -16 15,-4 -8 -8 -15,-4 -12 -44 16,-4 -8 -20 -16,-4 -12 -80 16,0 -16 -32 -16,4 -16 -376 47</inkml:trace>
    </iact:actionData>
  </iact:action>
  <iact:action type="add" startTime="10484">
    <iact:property name="dataType"/>
    <iact:actionData xml:id="d2">
      <inkml:trace xmlns:inkml="http://www.w3.org/2003/InkML" xml:id="stk2" contextRef="#ctx0" brushRef="#brinv">0 0 2048 0</inkml:trace>
    </iact:actionData>
  </iact:action>
  <iact:action type="add" startTime="10485">
    <iact:property name="dataType"/>
    <iact:actionData xml:id="d3">
      <inkml:trace xmlns:inkml="http://www.w3.org/2003/InkML" xml:id="stk3" contextRef="#ctx0" brushRef="#brinv">5998 5432 2048 0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3T14:39:38.381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1821">
    <iact:property name="dataType"/>
    <iact:actionData xml:id="d0">
      <inkml:trace xmlns:inkml="http://www.w3.org/2003/InkML" xml:id="stk0" contextRef="#ctx0" brushRef="#br0">109 382 384 0,'-28'-20'152'16,"16"8"-80"-16,-4 0 12 0,12 8 76 0,0 0 -4 15,4 -4 4 -15,4 4 -36 16,4 0 -16 -16,4 4 -60 15,8 0 -4 -15,8 4 8 0,4 8 -12 0,4 -4 0 16,8 0 -8 -16,4 0 8 16,0 -4 -4 -16,8 -4 8 15,12 4 -8 -15,0 0 8 16,4 4 -8 -16,0 4 8 16,0 4 -16 -16,-8 0 4 15,-8 -4 -20 -15,-8 0 0 31,-12 -4 -40 -31,0 0 -20 15,-16 -8 -144 -15,-12 0 -56 0,-8 -8 -224 16</inkml:trace>
    </iact:actionData>
  </iact:action>
  <iact:action type="add" startTime="22305">
    <iact:property name="dataType"/>
    <iact:actionData xml:id="d1">
      <inkml:trace xmlns:inkml="http://www.w3.org/2003/InkML" xml:id="stk1" contextRef="#ctx0" brushRef="#br0">685 78 608 0,'4'0'228'15,"0"-4"-120"-15,0 -4 -72 0,-4 8 64 0,4 0 -40 0,4 -4 -4 16,0 0 -8 -16,4 0 0 0,8 4 -24 16,4 4 -8 -16,8 4 0 15,12 12 -8 -15,0 4 -8 16,8 4 28 -16,20 4 20 15,-8 4 0 -15,-4 0 4 16,-4 8 -20 -16,-8 0 0 16,-12 8 -28 -1,-8 12 -12 -15,-16 -4 4 0,-12 0 0 16,-12 -8 28 -16,-24 -4 16 0,-8 -8 -12 31,-8 0 4 -31,-8 -8 -28 0,4 0 -4 0,-4 4 8 31,-4 -4 12 -31,8 4 -104 0,8 0 -44 0,-4 8 -324 47</inkml:trace>
    </iact:actionData>
  </iact:action>
  <iact:action type="add" startTime="29974">
    <iact:property name="dataType"/>
    <iact:actionData xml:id="d2">
      <inkml:trace xmlns:inkml="http://www.w3.org/2003/InkML" xml:id="stk2" contextRef="#ctx0" brushRef="#br0">19221 2486 832 0,'20'-24'316'15,"-8"8"-168"-15,-4 -8 -128 0,-4 12 68 16,-4 -8 -24 -16,0 -8 4 15,0 8 8 -15,0 0 8 16,-4 0 -44 -16,4 12 4 0,-4 0 8 16,0 4 8 -16,0 4 0 0,-4 4 -12 15,-8 -4 -8 -15,-12 0 0 16,-12 0 16 0,-20 4 -16 -16,-8 4 8 15,-8 8 -12 1,0 0 0 -16,-4 0 -20 0,-4 -4 -4 15,-8 -4 4 -15,0 8 0 0,4 -8 -8 16,8 4 -8 -16,8 -4 4 16,8 -4 -4 -16,4 0 16 15,4 -4 20 -15,4 0 -12 16,8 0 -4 -16,4 0 -8 16,12 0 -12 -16,8 0 4 15,8 4 4 -15,4 4 -24 0,4 4 4 16,4 -4 -120 -16,0 -8 -44 0,-4 -4 -464 0</inkml:trace>
    </iact:actionData>
  </iact:action>
  <iact:action type="add" startTime="30930">
    <iact:property name="dataType"/>
    <iact:actionData xml:id="d3">
      <inkml:trace xmlns:inkml="http://www.w3.org/2003/InkML" xml:id="stk3" contextRef="#ctx0" brushRef="#br0">16117 2214 656 0,'16'-20'252'16,"-8"12"-136"-16,4 0 -12 0,-12 8 92 0,8 0 -52 16,-4 0 -16 -16,-4 0 -72 0,0 0 -36 0,-8 8 -12 15,-8 0 0 -15,-12 0 4 16,-8 -4 4 8,-24 4 8 -24,-8 -4 -4 16,-8 0 8 -16,0 0 20 16,-12 -4 16 -16,-20 4 12 0,0 0 4 31,-4 -4 -12 -31,4 0 8 0,-8 0 -16 16,-16 0 -4 -16,0 -4 -24 0,8 0 -12 15,-4 4 0 -15,8 4 -4 16,-8 8 0 -16,8 8 8 15,8 0 -4 -15,8 -4 8 16,4 0 -8 -16,4 0 0 16,4 -4 4 -16,0 -4 4 15,12 0 20 -15,16 0 12 16,8 4 -24 -16,8 -4 -12 16,8 0 -12 -16,12 4 0 15,4 0 -36 -15,4 0 -12 16,4 4 -96 -16,4 -8 -36 0,0 0 -396 15</inkml:trace>
    </iact:actionData>
  </iact:action>
  <iact:action type="add" startTime="30931">
    <iact:property name="dataType"/>
    <iact:actionData xml:id="d4">
      <inkml:trace xmlns:inkml="http://www.w3.org/2003/InkML" xml:id="stk4" contextRef="#ctx0" brushRef="#brinv">0 0 2048 0</inkml:trace>
    </iact:actionData>
  </iact:action>
  <iact:action type="add" startTime="30932">
    <iact:property name="dataType"/>
    <iact:actionData xml:id="d5">
      <inkml:trace xmlns:inkml="http://www.w3.org/2003/InkML" xml:id="stk5" contextRef="#ctx0" brushRef="#brinv">19310 2540 2048 0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4894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6652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creativecommons.org/licenses/by-nc/3.0/" TargetMode="Externa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/>
          <p:nvPr/>
        </p:nvSpPr>
        <p:spPr>
          <a:xfrm>
            <a:off x="571500" y="4749800"/>
            <a:ext cx="11868094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nal &amp; 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WIT_logo.png" descr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1750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esu-logo.png" descr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8100" y="8826500"/>
            <a:ext cx="1879600" cy="444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" name="Group"/>
          <p:cNvGrpSpPr/>
          <p:nvPr/>
        </p:nvGrpSpPr>
        <p:grpSpPr>
          <a:xfrm>
            <a:off x="4419600" y="3209759"/>
            <a:ext cx="4267200" cy="2893252"/>
            <a:chOff x="0" y="0"/>
            <a:chExt cx="4267200" cy="2893250"/>
          </a:xfrm>
        </p:grpSpPr>
        <p:pic>
          <p:nvPicPr>
            <p:cNvPr id="145" name="by-nc.eu.png" descr="by-nc.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800" y="0"/>
              <a:ext cx="2959100" cy="1035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Except where otherwise noted, this content is licensed under a Creative Commons Attribution-NonCommercial 3.0 License.…"/>
            <p:cNvSpPr/>
            <p:nvPr/>
          </p:nvSpPr>
          <p:spPr>
            <a:xfrm>
              <a:off x="0" y="1202830"/>
              <a:ext cx="4267200" cy="1690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Except where otherwise noted, this content is licensed under a </a:t>
              </a:r>
              <a:r>
                <a:rPr>
                  <a:hlinkClick r:id="rId5"/>
                </a:rPr>
                <a:t>Creative Commons Attribution-NonCommercial 3.0 License</a:t>
              </a:r>
              <a:r>
                <a:t>. </a:t>
              </a:r>
            </a:p>
            <a:p>
              <a:pPr algn="l">
                <a:lnSpc>
                  <a:spcPct val="120000"/>
                </a:lnSpc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  <a:p>
              <a:pPr algn="l">
                <a:lnSpc>
                  <a:spcPct val="120000"/>
                </a:lnSpc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For more information, please see </a:t>
              </a:r>
              <a:r>
                <a:rPr>
                  <a:hlinkClick r:id="rId5"/>
                </a:rPr>
                <a:t>http://creativecommons.org/licenses/by-nc/3.0/</a:t>
              </a:r>
            </a:p>
          </p:txBody>
        </p:sp>
      </p:grpSp>
      <p:sp>
        <p:nvSpPr>
          <p:cNvPr id="148" name="Slide Number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 algn="ctr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1pPr>
            <a:lvl2pPr marL="9144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2pPr>
            <a:lvl3pPr marL="13716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3pPr>
            <a:lvl4pPr marL="18288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4pPr>
            <a:lvl5pPr marL="22860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</p:spPr>
        <p:txBody>
          <a:bodyPr>
            <a:norm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8838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iangle"/>
          <p:cNvSpPr/>
          <p:nvPr/>
        </p:nvSpPr>
        <p:spPr>
          <a:xfrm rot="5400000">
            <a:off x="6832536" y="8686863"/>
            <a:ext cx="142252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iamond"/>
          <p:cNvSpPr/>
          <p:nvPr/>
        </p:nvSpPr>
        <p:spPr>
          <a:xfrm>
            <a:off x="571500" y="4864100"/>
            <a:ext cx="5334476" cy="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>
            <a:spLocks noGrp="1"/>
          </p:cNvSpPr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Diamond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15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3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hyperlink" Target="mailto:sdrohan@wit.ie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hyperlink" Target="https://blog.jetbrains.com/kotlin/2017/05/kotlin-on-android-now-official/" TargetMode="Externa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6" Type="http://schemas.openxmlformats.org/officeDocument/2006/relationships/image" Target="../media/image17.jpe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6" Type="http://schemas.openxmlformats.org/officeDocument/2006/relationships/hyperlink" Target="https://en.wikipedia.org/wiki/Kotlin_(programming_language)" TargetMode="Externa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en.wikipedia.org/wiki/Kotlin_(programming_language)" TargetMode="External"/><Relationship Id="rId4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tags" Target="../tags/tag16.xml"/><Relationship Id="rId1" Type="http://schemas.openxmlformats.org/officeDocument/2006/relationships/video" Target="NULL" TargetMode="External"/><Relationship Id="rId6" Type="http://schemas.openxmlformats.org/officeDocument/2006/relationships/image" Target="../media/image18.jpe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7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tags" Target="../tags/tag18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en.wikipedia.org/wiki/Kotlin_(programming_language)" TargetMode="External"/><Relationship Id="rId4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0.xm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hyperlink" Target="https://dzone.com/articles/why-you-should-consider-kotlin-for-android-develop?fromrel=true" TargetMode="External"/><Relationship Id="rId2" Type="http://schemas.openxmlformats.org/officeDocument/2006/relationships/tags" Target="../tags/tag21.xml"/><Relationship Id="rId1" Type="http://schemas.openxmlformats.org/officeDocument/2006/relationships/video" Target="NULL" TargetMode="External"/><Relationship Id="rId6" Type="http://schemas.openxmlformats.org/officeDocument/2006/relationships/image" Target="../media/image22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22.xml"/><Relationship Id="rId1" Type="http://schemas.openxmlformats.org/officeDocument/2006/relationships/video" Target="NULL" TargetMode="External"/><Relationship Id="rId6" Type="http://schemas.openxmlformats.org/officeDocument/2006/relationships/image" Target="../media/image22.jpeg"/><Relationship Id="rId5" Type="http://schemas.openxmlformats.org/officeDocument/2006/relationships/hyperlink" Target="https://medium.com/keepsafe-engineering/lessons-from-converting-an-app-to-100-kotlin-68984a05dcb6" TargetMode="External"/><Relationship Id="rId4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tags" Target="../tags/tag23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hyperlink" Target="https://kotlinlang.org/docs/reference/faq.html" TargetMode="External"/><Relationship Id="rId4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24.xml"/><Relationship Id="rId1" Type="http://schemas.openxmlformats.org/officeDocument/2006/relationships/video" Target="NULL" TargetMode="External"/><Relationship Id="rId6" Type="http://schemas.openxmlformats.org/officeDocument/2006/relationships/image" Target="../media/image23.jpe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5.xml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tags" Target="../tags/tag26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hyperlink" Target="https://dzone.com/articles/why-you-should-consider-kotlin-for-android-develop?fromrel=true" TargetMode="External"/><Relationship Id="rId4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27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en.wikipedia.org/wiki/Kotlin_(programming_language)" TargetMode="External"/><Relationship Id="rId4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28.xml"/><Relationship Id="rId1" Type="http://schemas.openxmlformats.org/officeDocument/2006/relationships/video" Target="NULL" TargetMode="External"/><Relationship Id="rId6" Type="http://schemas.openxmlformats.org/officeDocument/2006/relationships/image" Target="../media/image25.jpe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29.xml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tags" Target="../tags/tag30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hyperlink" Target="https://dzone.com/articles/why-you-should-consider-kotlin-for-android-develop?fromrel=true" TargetMode="External"/><Relationship Id="rId4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31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en.wikipedia.org/wiki/Kotlin_(programming_language)" TargetMode="External"/><Relationship Id="rId4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32.xml"/><Relationship Id="rId1" Type="http://schemas.openxmlformats.org/officeDocument/2006/relationships/video" Target="NULL" TargetMode="External"/><Relationship Id="rId6" Type="http://schemas.openxmlformats.org/officeDocument/2006/relationships/hyperlink" Target="https://www.xenonstack.com/blog/overview-of-kotlin-comparison-between-kotlin-java" TargetMode="External"/><Relationship Id="rId5" Type="http://schemas.openxmlformats.org/officeDocument/2006/relationships/hyperlink" Target="https://dzone.com/articles/why-you-should-consider-kotlin-for-android-develop?fromrel=true" TargetMode="External"/><Relationship Id="rId4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33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en.wikipedia.org/wiki/Kotlin_(programming_language)" TargetMode="External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hyperlink" Target="https://zeroturnaround.com/rebellabs/the-adventurous-developers-guide-to-jvm-languages-java-scala-groovy-fantom-clojure-ceylon-kotlin-xtend/" TargetMode="External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34.xml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35.xml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image" Target="../media/image29.jpg"/><Relationship Id="rId2" Type="http://schemas.openxmlformats.org/officeDocument/2006/relationships/tags" Target="../tags/tag36.xml"/><Relationship Id="rId1" Type="http://schemas.openxmlformats.org/officeDocument/2006/relationships/video" Target="NULL" TargetMode="External"/><Relationship Id="rId6" Type="http://schemas.openxmlformats.org/officeDocument/2006/relationships/hyperlink" Target="https://howtoprogramwithjava.com/dynamic-typing-vs-static-typing/" TargetMode="Externa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0.png"/><Relationship Id="rId4" Type="http://schemas.openxmlformats.org/officeDocument/2006/relationships/tags" Target="../tags/tag37.xml"/><Relationship Id="rId9" Type="http://schemas.microsoft.com/office/2011/relationships/inkAction" Target="../ink/inkAction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hyperlink" Target="http://petersommerhoff.com/dev/kotlin/kotlin-for-java-devs/#type-inference" TargetMode="External"/><Relationship Id="rId2" Type="http://schemas.openxmlformats.org/officeDocument/2006/relationships/tags" Target="../tags/tag38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1.png"/><Relationship Id="rId4" Type="http://schemas.openxmlformats.org/officeDocument/2006/relationships/tags" Target="../tags/tag39.xml"/><Relationship Id="rId9" Type="http://schemas.microsoft.com/office/2011/relationships/inkAction" Target="../ink/inkAction7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11/relationships/inkAction" Target="../ink/inkAction8.xml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40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1.xml"/><Relationship Id="rId9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hyperlink" Target="http://petersommerhoff.com/dev/kotlin/kotlin-for-java-devs/#type-inference" TargetMode="External"/><Relationship Id="rId2" Type="http://schemas.openxmlformats.org/officeDocument/2006/relationships/tags" Target="../tags/tag42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3.png"/><Relationship Id="rId4" Type="http://schemas.openxmlformats.org/officeDocument/2006/relationships/tags" Target="../tags/tag43.xml"/><Relationship Id="rId9" Type="http://schemas.microsoft.com/office/2011/relationships/inkAction" Target="../ink/inkAction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mp4"/><Relationship Id="rId7" Type="http://schemas.openxmlformats.org/officeDocument/2006/relationships/hyperlink" Target="http://petersommerhoff.com/dev/kotlin/kotlin-for-java-devs/#type-inference" TargetMode="External"/><Relationship Id="rId2" Type="http://schemas.openxmlformats.org/officeDocument/2006/relationships/tags" Target="../tags/tag44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4.png"/><Relationship Id="rId4" Type="http://schemas.openxmlformats.org/officeDocument/2006/relationships/tags" Target="../tags/tag45.xml"/><Relationship Id="rId9" Type="http://schemas.microsoft.com/office/2011/relationships/inkAction" Target="../ink/inkAction10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5.png"/><Relationship Id="rId2" Type="http://schemas.openxmlformats.org/officeDocument/2006/relationships/tags" Target="../tags/tag46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en.wikipedia.org/wiki/Kotlin_(programming_language)" TargetMode="External"/><Relationship Id="rId4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47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35.jpg"/><Relationship Id="rId4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mp4"/><Relationship Id="rId7" Type="http://schemas.openxmlformats.org/officeDocument/2006/relationships/hyperlink" Target="https://dzone.com/articles/kotlin-vs-java-first-impressions-using-kotlin-for" TargetMode="External"/><Relationship Id="rId2" Type="http://schemas.openxmlformats.org/officeDocument/2006/relationships/tags" Target="../tags/tag48.xml"/><Relationship Id="rId1" Type="http://schemas.openxmlformats.org/officeDocument/2006/relationships/video" Target="NULL" TargetMode="Externa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7.png"/><Relationship Id="rId4" Type="http://schemas.openxmlformats.org/officeDocument/2006/relationships/tags" Target="../tags/tag49.xml"/><Relationship Id="rId9" Type="http://schemas.microsoft.com/office/2011/relationships/inkAction" Target="../ink/inkAction1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5.png"/><Relationship Id="rId2" Type="http://schemas.openxmlformats.org/officeDocument/2006/relationships/tags" Target="../tags/tag50.xml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www.jetbrains.com/" TargetMode="External"/><Relationship Id="rId4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openxmlformats.org/officeDocument/2006/relationships/tags" Target="../tags/tag51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11/relationships/inkAction" Target="../ink/inkAction12.xml"/><Relationship Id="rId3" Type="http://schemas.microsoft.com/office/2007/relationships/media" Target="../media/media6.mp4"/><Relationship Id="rId7" Type="http://schemas.openxmlformats.org/officeDocument/2006/relationships/image" Target="../media/image5.png"/><Relationship Id="rId2" Type="http://schemas.openxmlformats.org/officeDocument/2006/relationships/tags" Target="../tags/tag52.xml"/><Relationship Id="rId1" Type="http://schemas.openxmlformats.org/officeDocument/2006/relationships/video" Target="NULL" TargetMode="Externa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53.xml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11/relationships/inkAction" Target="../ink/inkAction13.xml"/><Relationship Id="rId3" Type="http://schemas.microsoft.com/office/2007/relationships/media" Target="../media/media6.mp4"/><Relationship Id="rId7" Type="http://schemas.openxmlformats.org/officeDocument/2006/relationships/image" Target="../media/image5.png"/><Relationship Id="rId2" Type="http://schemas.openxmlformats.org/officeDocument/2006/relationships/tags" Target="../tags/tag54.xml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55.xml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11/relationships/inkAction" Target="../ink/inkAction14.xml"/><Relationship Id="rId3" Type="http://schemas.microsoft.com/office/2007/relationships/media" Target="../media/media7.mp4"/><Relationship Id="rId7" Type="http://schemas.openxmlformats.org/officeDocument/2006/relationships/image" Target="../media/image5.png"/><Relationship Id="rId2" Type="http://schemas.openxmlformats.org/officeDocument/2006/relationships/tags" Target="../tags/tag56.xml"/><Relationship Id="rId1" Type="http://schemas.openxmlformats.org/officeDocument/2006/relationships/video" Target="NULL" TargetMode="Externa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57.xml"/><Relationship Id="rId9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7.mp4"/><Relationship Id="rId7" Type="http://schemas.openxmlformats.org/officeDocument/2006/relationships/image" Target="../media/image47.png"/><Relationship Id="rId2" Type="http://schemas.openxmlformats.org/officeDocument/2006/relationships/tags" Target="../tags/tag58.xml"/><Relationship Id="rId1" Type="http://schemas.openxmlformats.org/officeDocument/2006/relationships/video" Target="NULL" TargetMode="Externa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8.png"/><Relationship Id="rId4" Type="http://schemas.openxmlformats.org/officeDocument/2006/relationships/tags" Target="../tags/tag59.xml"/><Relationship Id="rId9" Type="http://schemas.microsoft.com/office/2011/relationships/inkAction" Target="../ink/inkAction15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tags" Target="../tags/tag60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5.png"/><Relationship Id="rId2" Type="http://schemas.openxmlformats.org/officeDocument/2006/relationships/tags" Target="../tags/tag61.xml"/><Relationship Id="rId1" Type="http://schemas.openxmlformats.org/officeDocument/2006/relationships/video" Target="NULL" TargetMode="Externa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11/relationships/inkAction" Target="../ink/inkAction16.xml"/><Relationship Id="rId3" Type="http://schemas.microsoft.com/office/2007/relationships/media" Target="../media/media8.mp4"/><Relationship Id="rId7" Type="http://schemas.openxmlformats.org/officeDocument/2006/relationships/image" Target="../media/image5.png"/><Relationship Id="rId2" Type="http://schemas.openxmlformats.org/officeDocument/2006/relationships/tags" Target="../tags/tag62.xml"/><Relationship Id="rId1" Type="http://schemas.openxmlformats.org/officeDocument/2006/relationships/video" Target="NULL" TargetMode="Externa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63.xml"/><Relationship Id="rId9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5.png"/><Relationship Id="rId2" Type="http://schemas.openxmlformats.org/officeDocument/2006/relationships/tags" Target="../tags/tag64.xml"/><Relationship Id="rId1" Type="http://schemas.openxmlformats.org/officeDocument/2006/relationships/video" Target="NULL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8.mp4"/><Relationship Id="rId7" Type="http://schemas.openxmlformats.org/officeDocument/2006/relationships/image" Target="../media/image56.png"/><Relationship Id="rId2" Type="http://schemas.openxmlformats.org/officeDocument/2006/relationships/tags" Target="../tags/tag65.xml"/><Relationship Id="rId1" Type="http://schemas.openxmlformats.org/officeDocument/2006/relationships/video" Target="NULL" TargetMode="Externa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57.png"/><Relationship Id="rId4" Type="http://schemas.openxmlformats.org/officeDocument/2006/relationships/tags" Target="../tags/tag66.xml"/><Relationship Id="rId9" Type="http://schemas.microsoft.com/office/2011/relationships/inkAction" Target="../ink/inkAction1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hyperlink" Target="https://zeroturnaround.com/rebellabs/a-month-of-jvm-languages-groovy-ceylon-kotlin-and-scala/" TargetMode="External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9.mp4"/><Relationship Id="rId7" Type="http://schemas.openxmlformats.org/officeDocument/2006/relationships/image" Target="../media/image59.png"/><Relationship Id="rId2" Type="http://schemas.openxmlformats.org/officeDocument/2006/relationships/tags" Target="../tags/tag67.xml"/><Relationship Id="rId1" Type="http://schemas.openxmlformats.org/officeDocument/2006/relationships/video" Target="NULL" TargetMode="Externa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60.png"/><Relationship Id="rId4" Type="http://schemas.openxmlformats.org/officeDocument/2006/relationships/tags" Target="../tags/tag68.xml"/><Relationship Id="rId9" Type="http://schemas.microsoft.com/office/2011/relationships/inkAction" Target="../ink/inkAction1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8.mp4"/><Relationship Id="rId7" Type="http://schemas.openxmlformats.org/officeDocument/2006/relationships/image" Target="../media/image61.png"/><Relationship Id="rId2" Type="http://schemas.openxmlformats.org/officeDocument/2006/relationships/tags" Target="../tags/tag69.xml"/><Relationship Id="rId1" Type="http://schemas.openxmlformats.org/officeDocument/2006/relationships/video" Target="NULL" TargetMode="Externa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62.png"/><Relationship Id="rId4" Type="http://schemas.openxmlformats.org/officeDocument/2006/relationships/tags" Target="../tags/tag70.xml"/><Relationship Id="rId9" Type="http://schemas.microsoft.com/office/2011/relationships/inkAction" Target="../ink/inkAction19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tags" Target="../tags/tag71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hyperlink" Target="https://www.programiz.com/kotlin-programming" TargetMode="Externa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hyperlink" Target="https://dzone.com/articles/why-you-should-consider-kotlin-for-android-develop?fromrel=true" TargetMode="External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hyperlink" Target="https://dzone.com/articles/why-you-should-consider-kotlin-for-android-develop?fromrel=true" TargetMode="External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12975"/>
            <a:ext cx="11430000" cy="16891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IE" sz="5689" dirty="0"/>
              <a:t>    An Introduction to </a:t>
            </a:r>
            <a:r>
              <a:rPr lang="en-IE" sz="5689" dirty="0" err="1"/>
              <a:t>Kotlin</a:t>
            </a:r>
            <a:endParaRPr lang="en-IE" sz="5689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4746625"/>
            <a:ext cx="2735263" cy="1281113"/>
          </a:xfrm>
        </p:spPr>
        <p:txBody>
          <a:bodyPr>
            <a:noAutofit/>
          </a:bodyPr>
          <a:lstStyle/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Produced 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by:</a:t>
            </a:r>
          </a:p>
        </p:txBody>
      </p:sp>
      <p:pic>
        <p:nvPicPr>
          <p:cNvPr id="512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5" y="8128001"/>
            <a:ext cx="5364480" cy="120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41068" y="8367325"/>
            <a:ext cx="6048587" cy="831760"/>
          </a:xfrm>
          <a:prstGeom prst="rect">
            <a:avLst/>
          </a:prstGeom>
          <a:noFill/>
        </p:spPr>
        <p:txBody>
          <a:bodyPr lIns="130041" tIns="65021" rIns="130041" bIns="65021">
            <a:spAutoFit/>
          </a:bodyPr>
          <a:lstStyle/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Department of Computing and Mathematics</a:t>
            </a:r>
          </a:p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69753" y="3866445"/>
            <a:ext cx="1166529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27" name="Shape 240"/>
          <p:cNvSpPr txBox="1">
            <a:spLocks/>
          </p:cNvSpPr>
          <p:nvPr/>
        </p:nvSpPr>
        <p:spPr bwMode="auto">
          <a:xfrm>
            <a:off x="3460513" y="4745849"/>
            <a:ext cx="8351521" cy="198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>
            <a:lvl1pPr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marL="711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marL="1155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marL="1600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marL="2044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25019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29591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34163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38735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IE" altLang="en-US" sz="3556" dirty="0" err="1">
                <a:sym typeface="Helvetica Neue" charset="0"/>
              </a:rPr>
              <a:t>Dr.</a:t>
            </a:r>
            <a:r>
              <a:rPr lang="en-IE" altLang="en-US" sz="3556" dirty="0">
                <a:sym typeface="Helvetica Neue" charset="0"/>
              </a:rPr>
              <a:t> </a:t>
            </a:r>
            <a:r>
              <a:rPr lang="en-IE" altLang="en-US" sz="3556" dirty="0" err="1">
                <a:sym typeface="Helvetica Neue" charset="0"/>
              </a:rPr>
              <a:t>Siobhán</a:t>
            </a:r>
            <a:r>
              <a:rPr lang="en-IE" altLang="en-US" sz="3556" dirty="0">
                <a:sym typeface="Helvetica Neue" charset="0"/>
              </a:rPr>
              <a:t> Drohan (</a:t>
            </a:r>
            <a:r>
              <a:rPr lang="en-IE" altLang="en-US" sz="3556" dirty="0">
                <a:sym typeface="Helvetica Neue" charset="0"/>
                <a:hlinkClick r:id="rId6"/>
              </a:rPr>
              <a:t>sdrohan@wit.ie</a:t>
            </a:r>
            <a:r>
              <a:rPr lang="en-IE" altLang="en-US" sz="3556" dirty="0">
                <a:sym typeface="Helvetica Neue" charset="0"/>
              </a:rPr>
              <a:t>)</a:t>
            </a:r>
          </a:p>
        </p:txBody>
      </p:sp>
      <p:pic>
        <p:nvPicPr>
          <p:cNvPr id="8" name="tmp4E85">
            <a:hlinkClick r:id="" action="ppaction://media"/>
            <a:extLst>
              <a:ext uri="{FF2B5EF4-FFF2-40B4-BE49-F238E27FC236}">
                <a16:creationId xmlns:a16="http://schemas.microsoft.com/office/drawing/2014/main" id="{E71E4020-8C96-4422-BDBC-53729EC12F3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96256.537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29707"/>
      </p:ext>
    </p:extLst>
  </p:cSld>
  <p:clrMapOvr>
    <a:masterClrMapping/>
  </p:clrMapOvr>
  <p:transition spd="med" advTm="67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8000" dirty="0"/>
              <a:t>May 17</a:t>
            </a:r>
            <a:r>
              <a:rPr lang="en-IE" sz="8000" baseline="30000" dirty="0"/>
              <a:t>th</a:t>
            </a:r>
            <a:r>
              <a:rPr lang="en-IE" sz="8000" dirty="0"/>
              <a:t> 2017</a:t>
            </a:r>
            <a:endParaRPr lang="en-IE" sz="7200" dirty="0"/>
          </a:p>
        </p:txBody>
      </p:sp>
      <p:pic>
        <p:nvPicPr>
          <p:cNvPr id="3" name="tmp6C2E">
            <a:hlinkClick r:id="" action="ppaction://media"/>
            <a:extLst>
              <a:ext uri="{FF2B5EF4-FFF2-40B4-BE49-F238E27FC236}">
                <a16:creationId xmlns:a16="http://schemas.microsoft.com/office/drawing/2014/main" id="{984A1066-2847-4E9C-8533-00F0E241186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5660" end="222612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20072"/>
      </p:ext>
    </p:extLst>
  </p:cSld>
  <p:clrMapOvr>
    <a:masterClrMapping/>
  </p:clrMapOvr>
  <p:transition spd="med" advTm="27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27" y="283031"/>
            <a:ext cx="11650182" cy="9257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32843" y="9032246"/>
            <a:ext cx="12506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E" sz="2000" dirty="0"/>
              <a:t> </a:t>
            </a:r>
            <a:br>
              <a:rPr lang="en-IE" sz="2000" dirty="0"/>
            </a:br>
            <a:r>
              <a:rPr lang="en-IE" sz="1600" dirty="0"/>
              <a:t> </a:t>
            </a:r>
          </a:p>
        </p:txBody>
      </p:sp>
      <p:pic>
        <p:nvPicPr>
          <p:cNvPr id="4" name="tmp6C2E">
            <a:hlinkClick r:id="" action="ppaction://media"/>
            <a:extLst>
              <a:ext uri="{FF2B5EF4-FFF2-40B4-BE49-F238E27FC236}">
                <a16:creationId xmlns:a16="http://schemas.microsoft.com/office/drawing/2014/main" id="{A95C1AB1-373E-48FC-A15E-1CDC8CB6FE8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8403" end="193506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50566"/>
      </p:ext>
    </p:extLst>
  </p:cSld>
  <p:clrMapOvr>
    <a:masterClrMapping/>
  </p:clrMapOvr>
  <p:transition spd="med" advTm="291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77861" y="2870872"/>
            <a:ext cx="10246291" cy="5078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i="1" dirty="0">
                <a:solidFill>
                  <a:srgbClr val="333333"/>
                </a:solidFill>
                <a:latin typeface="Gotham SSm A"/>
              </a:rPr>
              <a:t>“For Android developers, Kotlin support is a chance to use a modern and powerful language, helping solve common headaches such as runtime exceptions and source code verbosity. </a:t>
            </a:r>
          </a:p>
          <a:p>
            <a:endParaRPr lang="en-IE" i="1" dirty="0">
              <a:solidFill>
                <a:srgbClr val="333333"/>
              </a:solidFill>
              <a:latin typeface="Gotham SSm A"/>
            </a:endParaRPr>
          </a:p>
          <a:p>
            <a:r>
              <a:rPr lang="en-IE" i="1" dirty="0">
                <a:solidFill>
                  <a:srgbClr val="333333"/>
                </a:solidFill>
                <a:latin typeface="Gotham SSm A"/>
              </a:rPr>
              <a:t>Kotlin is easy to get started with and can be gradually introduced into existing projects, which means that your existing skills and technology investments are preserved.”</a:t>
            </a:r>
            <a:endParaRPr lang="en-IE" i="1" dirty="0"/>
          </a:p>
        </p:txBody>
      </p:sp>
      <p:sp>
        <p:nvSpPr>
          <p:cNvPr id="6" name="Rectangle 5"/>
          <p:cNvSpPr/>
          <p:nvPr/>
        </p:nvSpPr>
        <p:spPr>
          <a:xfrm>
            <a:off x="375778" y="9122609"/>
            <a:ext cx="12250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>
                <a:hlinkClick r:id="rId5"/>
              </a:rPr>
              <a:t>https://blog.jetbrains.com/kotlin/2017/05/kotlin-on-android-now-official/</a:t>
            </a:r>
            <a:r>
              <a:rPr lang="en-IE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1A9A9-9781-4FD2-8AE4-A0CC9356B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96" y="778374"/>
            <a:ext cx="4336375" cy="1949080"/>
          </a:xfrm>
          <a:prstGeom prst="rect">
            <a:avLst/>
          </a:prstGeom>
        </p:spPr>
      </p:pic>
      <p:pic>
        <p:nvPicPr>
          <p:cNvPr id="2" name="tmp6C2E">
            <a:hlinkClick r:id="" action="ppaction://media"/>
            <a:extLst>
              <a:ext uri="{FF2B5EF4-FFF2-40B4-BE49-F238E27FC236}">
                <a16:creationId xmlns:a16="http://schemas.microsoft.com/office/drawing/2014/main" id="{B16B366C-1FBB-4980-B01B-1C60FF3BB65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7509" end="150921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4210"/>
      </p:ext>
    </p:extLst>
  </p:cSld>
  <p:clrMapOvr>
    <a:masterClrMapping/>
  </p:clrMapOvr>
  <p:transition spd="med" advTm="425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E" sz="4800" dirty="0" err="1"/>
              <a:t>Kotlin</a:t>
            </a:r>
            <a:r>
              <a:rPr lang="en-IE" sz="4800" dirty="0"/>
              <a:t> Overview</a:t>
            </a:r>
            <a:endParaRPr sz="4800" dirty="0"/>
          </a:p>
        </p:txBody>
      </p:sp>
      <p:pic>
        <p:nvPicPr>
          <p:cNvPr id="1030" name="Picture 6" descr="Image result for kot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7" y="2853870"/>
            <a:ext cx="6294503" cy="22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ava androi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086" y="5031624"/>
            <a:ext cx="3073641" cy="230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6C2E">
            <a:hlinkClick r:id="" action="ppaction://media"/>
            <a:extLst>
              <a:ext uri="{FF2B5EF4-FFF2-40B4-BE49-F238E27FC236}">
                <a16:creationId xmlns:a16="http://schemas.microsoft.com/office/drawing/2014/main" id="{89428B02-503A-4931-9298-9EDE47065F0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10094" end="145336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med" advTm="55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571500" y="2181224"/>
            <a:ext cx="11214100" cy="79089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runs on Java Virtual Machine.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is an evolution of the Java syntax but is more concise and has cleaner syntax.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not syntax compatible with Java; but is interoperable with Java.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relies on some Java Class Libraries e.g. Collections framework.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a statically-typed programming language.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offers null safety.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71750" y="9352973"/>
            <a:ext cx="7766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800" dirty="0">
                <a:hlinkClick r:id="rId6"/>
              </a:rPr>
              <a:t>Based on : https://en.wikipedia.org/wiki/Kotlin_(programming_language)</a:t>
            </a:r>
            <a:r>
              <a:rPr lang="en-IE" sz="1800" dirty="0"/>
              <a:t> </a:t>
            </a:r>
          </a:p>
        </p:txBody>
      </p:sp>
      <p:pic>
        <p:nvPicPr>
          <p:cNvPr id="6" name="Picture 6" descr="Image result for kotli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88" y="0"/>
            <a:ext cx="6232525" cy="21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6C2E">
            <a:hlinkClick r:id="" action="ppaction://media"/>
            <a:extLst>
              <a:ext uri="{FF2B5EF4-FFF2-40B4-BE49-F238E27FC236}">
                <a16:creationId xmlns:a16="http://schemas.microsoft.com/office/drawing/2014/main" id="{6C1033C8-49A7-4C66-A6D0-F58DEA39568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15679" end="111197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6484"/>
      </p:ext>
    </p:extLst>
  </p:cSld>
  <p:clrMapOvr>
    <a:masterClrMapping/>
  </p:clrMapOvr>
  <p:transition spd="med" advTm="341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581025" y="2181224"/>
            <a:ext cx="11214100" cy="79089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</a:rPr>
              <a:t>runs on Java Virtual Machine.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is an evolution of the Java syntax but is more concise and has cleaner syntax.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not syntax compatible with Java; but is interoperable with Java.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relies on some Java Class Libraries e.g. Collections framework.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a statically-typed programming language.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offers null safety.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50" y="9298543"/>
            <a:ext cx="7766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800" dirty="0">
                <a:hlinkClick r:id="rId5"/>
              </a:rPr>
              <a:t>Based on : https://en.wikipedia.org/wiki/Kotlin_(programming_language)</a:t>
            </a:r>
            <a:r>
              <a:rPr lang="en-IE" sz="1800" dirty="0"/>
              <a:t> </a:t>
            </a:r>
          </a:p>
        </p:txBody>
      </p:sp>
      <p:pic>
        <p:nvPicPr>
          <p:cNvPr id="6" name="Picture 6" descr="Image result for kot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88" y="0"/>
            <a:ext cx="6232525" cy="21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6C2E">
            <a:hlinkClick r:id="" action="ppaction://media"/>
            <a:extLst>
              <a:ext uri="{FF2B5EF4-FFF2-40B4-BE49-F238E27FC236}">
                <a16:creationId xmlns:a16="http://schemas.microsoft.com/office/drawing/2014/main" id="{07F99355-0C4A-470A-94D0-33451CEF3BB5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49818" end="109767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56392"/>
      </p:ext>
    </p:extLst>
  </p:cSld>
  <p:clrMapOvr>
    <a:masterClrMapping/>
  </p:clrMapOvr>
  <p:transition spd="med" advTm="14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kotlin timelin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10"/>
          <a:stretch/>
        </p:blipFill>
        <p:spPr bwMode="auto">
          <a:xfrm>
            <a:off x="571500" y="2546036"/>
            <a:ext cx="9898552" cy="61600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olidFill>
                  <a:schemeClr val="tx1"/>
                </a:solidFill>
              </a:rPr>
              <a:t>Runs on Java Virtual Machine</a:t>
            </a: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5578649" y="9220121"/>
            <a:ext cx="81419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2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Note: Kotlin also compiles to JavaScript</a:t>
            </a:r>
          </a:p>
        </p:txBody>
      </p:sp>
      <p:sp>
        <p:nvSpPr>
          <p:cNvPr id="2" name="Rectangle 1"/>
          <p:cNvSpPr/>
          <p:nvPr/>
        </p:nvSpPr>
        <p:spPr>
          <a:xfrm>
            <a:off x="9183369" y="4312035"/>
            <a:ext cx="3443114" cy="17796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dirty="0" err="1"/>
              <a:t>Kotlin</a:t>
            </a:r>
            <a:r>
              <a:rPr lang="en-IE" dirty="0"/>
              <a:t> compiles to JVM </a:t>
            </a:r>
            <a:r>
              <a:rPr lang="en-IE" dirty="0" err="1"/>
              <a:t>ByteCode</a:t>
            </a:r>
            <a:r>
              <a:rPr lang="en-IE" dirty="0"/>
              <a:t> (like Java)</a:t>
            </a:r>
          </a:p>
        </p:txBody>
      </p:sp>
      <p:pic>
        <p:nvPicPr>
          <p:cNvPr id="5" name="tmp6C2E">
            <a:hlinkClick r:id="" action="ppaction://media"/>
            <a:extLst>
              <a:ext uri="{FF2B5EF4-FFF2-40B4-BE49-F238E27FC236}">
                <a16:creationId xmlns:a16="http://schemas.microsoft.com/office/drawing/2014/main" id="{237816C1-C0C4-4ADE-A928-64BF8B9DF68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51248" end="45916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A81827-54CB-4779-ABEE-5F2A768F70BB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3950" y="4693801"/>
              <a:ext cx="7364634" cy="3130785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A81827-54CB-4779-ABEE-5F2A768F70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950" y="4684801"/>
                <a:ext cx="7382273" cy="31484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476973"/>
      </p:ext>
    </p:extLst>
  </p:cSld>
  <p:clrMapOvr>
    <a:masterClrMapping/>
  </p:clrMapOvr>
  <p:transition spd="med" advTm="638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571500" y="2181224"/>
            <a:ext cx="11214100" cy="79089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runs on Java Virtual Machine.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rgbClr val="FF0000"/>
                </a:solidFill>
              </a:rPr>
              <a:t>is an evolution of the Java syntax but is more concise and has cleaner syntax.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not syntax compatible with Java; but is interoperable with Java.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relies on some Java Class Libraries e.g. Collections framework.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a statically-typed programming language.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offers null safety.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50" y="9298543"/>
            <a:ext cx="7766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800" dirty="0">
                <a:hlinkClick r:id="rId5"/>
              </a:rPr>
              <a:t>Based on : https://en.wikipedia.org/wiki/Kotlin_(programming_language)</a:t>
            </a:r>
            <a:r>
              <a:rPr lang="en-IE" sz="1800" dirty="0"/>
              <a:t> </a:t>
            </a:r>
          </a:p>
        </p:txBody>
      </p:sp>
      <p:pic>
        <p:nvPicPr>
          <p:cNvPr id="6" name="Picture 6" descr="Image result for kot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88" y="0"/>
            <a:ext cx="6232525" cy="21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6C2E">
            <a:hlinkClick r:id="" action="ppaction://media"/>
            <a:extLst>
              <a:ext uri="{FF2B5EF4-FFF2-40B4-BE49-F238E27FC236}">
                <a16:creationId xmlns:a16="http://schemas.microsoft.com/office/drawing/2014/main" id="{E40C79CC-7024-4C94-B375-63AC5DA1893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15099" end="38610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24963"/>
      </p:ext>
    </p:extLst>
  </p:cSld>
  <p:clrMapOvr>
    <a:masterClrMapping/>
  </p:clrMapOvr>
  <p:transition spd="med" advTm="73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8280" y="103752"/>
            <a:ext cx="9336716" cy="616114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6858559" y="6769410"/>
            <a:ext cx="1104813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Groovy</a:t>
            </a:r>
          </a:p>
        </p:txBody>
      </p:sp>
      <p:sp>
        <p:nvSpPr>
          <p:cNvPr id="300" name="Shape 300"/>
          <p:cNvSpPr/>
          <p:nvPr/>
        </p:nvSpPr>
        <p:spPr>
          <a:xfrm>
            <a:off x="9956093" y="8227916"/>
            <a:ext cx="514478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Go</a:t>
            </a:r>
          </a:p>
        </p:txBody>
      </p:sp>
      <p:sp>
        <p:nvSpPr>
          <p:cNvPr id="301" name="Shape 301"/>
          <p:cNvSpPr/>
          <p:nvPr/>
        </p:nvSpPr>
        <p:spPr>
          <a:xfrm>
            <a:off x="5162208" y="8229640"/>
            <a:ext cx="931305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Xtend</a:t>
            </a:r>
          </a:p>
        </p:txBody>
      </p:sp>
      <p:sp>
        <p:nvSpPr>
          <p:cNvPr id="302" name="Shape 302"/>
          <p:cNvSpPr/>
          <p:nvPr/>
        </p:nvSpPr>
        <p:spPr>
          <a:xfrm>
            <a:off x="2457930" y="8401668"/>
            <a:ext cx="817094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Swift</a:t>
            </a:r>
          </a:p>
        </p:txBody>
      </p:sp>
      <p:sp>
        <p:nvSpPr>
          <p:cNvPr id="303" name="Shape 303"/>
          <p:cNvSpPr/>
          <p:nvPr/>
        </p:nvSpPr>
        <p:spPr>
          <a:xfrm>
            <a:off x="1788648" y="5052486"/>
            <a:ext cx="1769632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Objective-C</a:t>
            </a:r>
          </a:p>
        </p:txBody>
      </p:sp>
      <p:sp>
        <p:nvSpPr>
          <p:cNvPr id="304" name="Shape 304"/>
          <p:cNvSpPr/>
          <p:nvPr/>
        </p:nvSpPr>
        <p:spPr>
          <a:xfrm>
            <a:off x="5471803" y="5473346"/>
            <a:ext cx="287865" cy="1092795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 flipH="1">
            <a:off x="5962861" y="2944794"/>
            <a:ext cx="3837972" cy="361013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 flipH="1">
            <a:off x="2908518" y="3340170"/>
            <a:ext cx="1083533" cy="1696718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 flipH="1">
            <a:off x="3002800" y="3722725"/>
            <a:ext cx="5703712" cy="1314163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5266600" y="5433606"/>
            <a:ext cx="176506" cy="287047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5643047" y="6956957"/>
            <a:ext cx="1" cy="139700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 flipH="1">
            <a:off x="5873097" y="7123245"/>
            <a:ext cx="1353660" cy="1213982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5577024" y="5314076"/>
            <a:ext cx="1584176" cy="1584176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 flipH="1">
            <a:off x="7551892" y="6134804"/>
            <a:ext cx="2697815" cy="76550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 flipH="1">
            <a:off x="2735706" y="5436604"/>
            <a:ext cx="147211" cy="3115595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 flipH="1">
            <a:off x="2865083" y="6698326"/>
            <a:ext cx="2418746" cy="1737676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4434755" y="3446859"/>
            <a:ext cx="5732420" cy="473970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 flipH="1">
            <a:off x="3200552" y="7126519"/>
            <a:ext cx="3485914" cy="1348397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 flipH="1">
            <a:off x="3460988" y="8575238"/>
            <a:ext cx="1515256" cy="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 flipH="1">
            <a:off x="10291994" y="3532897"/>
            <a:ext cx="1266645" cy="465366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6137400" y="6767833"/>
            <a:ext cx="3905524" cy="1595382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877096" y="5996239"/>
            <a:ext cx="4422754" cy="2399324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5471743" y="6612580"/>
            <a:ext cx="882232" cy="448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Scala</a:t>
            </a:r>
          </a:p>
        </p:txBody>
      </p:sp>
      <p:sp>
        <p:nvSpPr>
          <p:cNvPr id="27" name="Shape 317"/>
          <p:cNvSpPr/>
          <p:nvPr/>
        </p:nvSpPr>
        <p:spPr>
          <a:xfrm flipH="1">
            <a:off x="1952624" y="8743950"/>
            <a:ext cx="505306" cy="394139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8" name="Shape 302"/>
          <p:cNvSpPr/>
          <p:nvPr/>
        </p:nvSpPr>
        <p:spPr>
          <a:xfrm>
            <a:off x="1212322" y="9108875"/>
            <a:ext cx="9361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IE" dirty="0" err="1"/>
              <a:t>Kotlin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4D5E24-9D33-49B7-9C0C-E56718955D34}"/>
              </a:ext>
            </a:extLst>
          </p:cNvPr>
          <p:cNvSpPr/>
          <p:nvPr/>
        </p:nvSpPr>
        <p:spPr>
          <a:xfrm>
            <a:off x="378757" y="398129"/>
            <a:ext cx="275648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JVM Language Evolution</a:t>
            </a:r>
          </a:p>
        </p:txBody>
      </p:sp>
      <p:pic>
        <p:nvPicPr>
          <p:cNvPr id="3" name="tmp6C2E">
            <a:hlinkClick r:id="" action="ppaction://media"/>
            <a:extLst>
              <a:ext uri="{FF2B5EF4-FFF2-40B4-BE49-F238E27FC236}">
                <a16:creationId xmlns:a16="http://schemas.microsoft.com/office/drawing/2014/main" id="{85C09616-5898-42A9-8EC9-29B2AC75146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22405" end="16128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D6E1DC-9E5A-4E74-B52D-ACE1DB3E8260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1483" y="8612036"/>
              <a:ext cx="1868014" cy="1224745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D6E1DC-9E5A-4E74-B52D-ACE1DB3E82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2483" y="8603036"/>
                <a:ext cx="1885654" cy="12423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2200099"/>
      </p:ext>
    </p:extLst>
  </p:cSld>
  <p:clrMapOvr>
    <a:masterClrMapping/>
  </p:clrMapOvr>
  <p:transition spd="slow" advTm="224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Kotlin (Concise) Vs Java (Overly Verbose)</a:t>
            </a:r>
          </a:p>
        </p:txBody>
      </p:sp>
      <p:pic>
        <p:nvPicPr>
          <p:cNvPr id="4098" name="Picture 2" descr="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518455"/>
            <a:ext cx="5172075" cy="61962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49639" y="2919645"/>
            <a:ext cx="651827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i="1" dirty="0">
                <a:solidFill>
                  <a:srgbClr val="262626"/>
                </a:solidFill>
              </a:rPr>
              <a:t>“Java is extremely verbose and ceremonious. Programmers need to write reams of code to get a simple task done. There's a great deal of ‘ceremony’ in Java APIs, and Android aggravates this by forcing developers to go through many steps, in a specific order, to get things done.”</a:t>
            </a:r>
            <a:endParaRPr lang="en-IE" i="1" dirty="0"/>
          </a:p>
        </p:txBody>
      </p:sp>
      <p:sp>
        <p:nvSpPr>
          <p:cNvPr id="6" name="Rectangle 5"/>
          <p:cNvSpPr/>
          <p:nvPr/>
        </p:nvSpPr>
        <p:spPr>
          <a:xfrm>
            <a:off x="7010401" y="9020175"/>
            <a:ext cx="5994400" cy="663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E" sz="1800" dirty="0"/>
              <a:t>Source: </a:t>
            </a:r>
            <a:r>
              <a:rPr lang="en-IE" sz="1800" dirty="0">
                <a:hlinkClick r:id="rId7"/>
              </a:rPr>
              <a:t>https://dzone.com/articles/why-you-should-consider-kotlin-for-android-develop?fromrel=true</a:t>
            </a:r>
            <a:r>
              <a:rPr lang="en-IE" sz="1800" dirty="0"/>
              <a:t> </a:t>
            </a:r>
          </a:p>
        </p:txBody>
      </p:sp>
      <p:pic>
        <p:nvPicPr>
          <p:cNvPr id="7" name="tmpF86F">
            <a:hlinkClick r:id="" action="ppaction://media"/>
            <a:extLst>
              <a:ext uri="{FF2B5EF4-FFF2-40B4-BE49-F238E27FC236}">
                <a16:creationId xmlns:a16="http://schemas.microsoft.com/office/drawing/2014/main" id="{B94F8D13-5C07-4E71-8A16-BC2C8CF2F3A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27395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3524"/>
      </p:ext>
    </p:extLst>
  </p:cSld>
  <p:clrMapOvr>
    <a:masterClrMapping/>
  </p:clrMapOvr>
  <p:transition spd="med" advTm="235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A798D-BFA5-4C02-A34F-B30C51296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964" y="3250347"/>
            <a:ext cx="11391900" cy="3848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52" name="Picture 4" descr="Image result for java">
            <a:extLst>
              <a:ext uri="{FF2B5EF4-FFF2-40B4-BE49-F238E27FC236}">
                <a16:creationId xmlns:a16="http://schemas.microsoft.com/office/drawing/2014/main" id="{0BB32E40-0810-41C2-853D-A133EAE4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065" y="-101999"/>
            <a:ext cx="3352346" cy="33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vm icon">
            <a:extLst>
              <a:ext uri="{FF2B5EF4-FFF2-40B4-BE49-F238E27FC236}">
                <a16:creationId xmlns:a16="http://schemas.microsoft.com/office/drawing/2014/main" id="{CA8D05F3-3FCC-419D-B765-0145DC4FD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29" y="7326900"/>
            <a:ext cx="4114651" cy="16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mp4E85">
            <a:hlinkClick r:id="" action="ppaction://media"/>
            <a:extLst>
              <a:ext uri="{FF2B5EF4-FFF2-40B4-BE49-F238E27FC236}">
                <a16:creationId xmlns:a16="http://schemas.microsoft.com/office/drawing/2014/main" id="{1607140F-9623-431E-A0BA-8C8444030E2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747" end="69027.537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9683"/>
      </p:ext>
    </p:extLst>
  </p:cSld>
  <p:clrMapOvr>
    <a:masterClrMapping/>
  </p:clrMapOvr>
  <p:transition spd="med" advTm="272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Kotlin (Concise) Vs Java (Overly Verbose)</a:t>
            </a:r>
          </a:p>
        </p:txBody>
      </p:sp>
      <p:sp>
        <p:nvSpPr>
          <p:cNvPr id="3" name="Rectangle 2"/>
          <p:cNvSpPr/>
          <p:nvPr/>
        </p:nvSpPr>
        <p:spPr>
          <a:xfrm>
            <a:off x="5844889" y="3783053"/>
            <a:ext cx="62964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i="1" dirty="0"/>
              <a:t>“Java code is verbose…”</a:t>
            </a:r>
          </a:p>
          <a:p>
            <a:endParaRPr lang="en-IE" i="1" dirty="0"/>
          </a:p>
          <a:p>
            <a:r>
              <a:rPr lang="en-IE" i="1" dirty="0"/>
              <a:t>“</a:t>
            </a:r>
            <a:r>
              <a:rPr lang="en-IE" i="1" dirty="0" err="1"/>
              <a:t>Kotlin</a:t>
            </a:r>
            <a:r>
              <a:rPr lang="en-IE" i="1" dirty="0"/>
              <a:t> provides a well thought-out syntax and extensive standard library that removes many of the pain points that exist in Java.”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650" y="8800044"/>
            <a:ext cx="437515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IE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Source:</a:t>
            </a:r>
            <a:r>
              <a:rPr lang="en-IE" sz="1600" dirty="0"/>
              <a:t> </a:t>
            </a:r>
            <a:r>
              <a:rPr lang="en-IE" sz="1600" dirty="0">
                <a:hlinkClick r:id="rId5"/>
              </a:rPr>
              <a:t>https://medium.com/keepsafe-engineering/lessons-from-converting-an-app-to-100-kotlin-68984a05dcb6</a:t>
            </a:r>
            <a:r>
              <a:rPr lang="en-IE" sz="1600" dirty="0"/>
              <a:t> </a:t>
            </a:r>
            <a:endParaRPr kumimoji="0" lang="en-IE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 Light"/>
            </a:endParaRPr>
          </a:p>
        </p:txBody>
      </p:sp>
      <p:pic>
        <p:nvPicPr>
          <p:cNvPr id="6" name="Picture 2" descr="java">
            <a:extLst>
              <a:ext uri="{FF2B5EF4-FFF2-40B4-BE49-F238E27FC236}">
                <a16:creationId xmlns:a16="http://schemas.microsoft.com/office/drawing/2014/main" id="{2648090D-A2A8-4073-8ED9-C04AE1AFE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2518455"/>
            <a:ext cx="5172075" cy="61962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mpF86F">
            <a:hlinkClick r:id="" action="ppaction://media"/>
            <a:extLst>
              <a:ext uri="{FF2B5EF4-FFF2-40B4-BE49-F238E27FC236}">
                <a16:creationId xmlns:a16="http://schemas.microsoft.com/office/drawing/2014/main" id="{1250B6C0-BBEC-45F5-9746-166AA8C2612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3558" end="413218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88224"/>
      </p:ext>
    </p:extLst>
  </p:cSld>
  <p:clrMapOvr>
    <a:masterClrMapping/>
  </p:clrMapOvr>
  <p:transition spd="med" advTm="141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6C6A-E549-40F2-B21E-A5B32016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Kotlin (Concise) Vs Java (Overly Verbose)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BEC783-B627-4CD9-8B4F-1190DF0B418A}"/>
              </a:ext>
            </a:extLst>
          </p:cNvPr>
          <p:cNvSpPr/>
          <p:nvPr/>
        </p:nvSpPr>
        <p:spPr>
          <a:xfrm>
            <a:off x="3122411" y="3535999"/>
            <a:ext cx="65024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4800" i="1" dirty="0">
                <a:solidFill>
                  <a:srgbClr val="7030A0"/>
                </a:solidFill>
                <a:latin typeface="Open Sans"/>
              </a:rPr>
              <a:t>Rough estimates indicate approximately a 40% cut in the number of lines of code.</a:t>
            </a:r>
            <a:endParaRPr lang="en-IE" sz="4800" i="1" dirty="0">
              <a:solidFill>
                <a:srgbClr val="7030A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07742-F535-42B8-A969-DA9F3C6D936D}"/>
              </a:ext>
            </a:extLst>
          </p:cNvPr>
          <p:cNvSpPr/>
          <p:nvPr/>
        </p:nvSpPr>
        <p:spPr>
          <a:xfrm>
            <a:off x="842850" y="9131971"/>
            <a:ext cx="10701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800" dirty="0">
                <a:hlinkClick r:id="rId5"/>
              </a:rPr>
              <a:t>https://kotlinlang.org/docs/reference/faq.html</a:t>
            </a:r>
            <a:r>
              <a:rPr lang="en-IE" sz="2800" dirty="0"/>
              <a:t> </a:t>
            </a:r>
          </a:p>
        </p:txBody>
      </p:sp>
      <p:pic>
        <p:nvPicPr>
          <p:cNvPr id="5" name="tmpF86F">
            <a:hlinkClick r:id="" action="ppaction://media"/>
            <a:extLst>
              <a:ext uri="{FF2B5EF4-FFF2-40B4-BE49-F238E27FC236}">
                <a16:creationId xmlns:a16="http://schemas.microsoft.com/office/drawing/2014/main" id="{9C6EF8BF-A754-4A9B-89FC-2B66D2204D3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7735" end="400416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81270"/>
      </p:ext>
    </p:extLst>
  </p:cSld>
  <p:clrMapOvr>
    <a:masterClrMapping/>
  </p:clrMapOvr>
  <p:transition spd="med" advTm="128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Kotlin (Concise) Vs Java (Overly Verbose)</a:t>
            </a:r>
          </a:p>
        </p:txBody>
      </p:sp>
      <p:pic>
        <p:nvPicPr>
          <p:cNvPr id="6" name="Picture 2" descr="Image result for kot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067316"/>
            <a:ext cx="7553203" cy="75532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152327" y="2749896"/>
            <a:ext cx="44636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 err="1"/>
              <a:t>Koltin</a:t>
            </a:r>
            <a:r>
              <a:rPr lang="en-IE" dirty="0"/>
              <a:t> drastically reduces the amount of boilerplate code you have to write.</a:t>
            </a:r>
          </a:p>
          <a:p>
            <a:endParaRPr lang="en-IE" dirty="0"/>
          </a:p>
          <a:p>
            <a:r>
              <a:rPr lang="en-IE" dirty="0"/>
              <a:t>The less code you write, the fewer mistakes you make, the less to test, the better the execution.</a:t>
            </a:r>
          </a:p>
        </p:txBody>
      </p:sp>
      <p:pic>
        <p:nvPicPr>
          <p:cNvPr id="3" name="tmpF86F">
            <a:hlinkClick r:id="" action="ppaction://media"/>
            <a:extLst>
              <a:ext uri="{FF2B5EF4-FFF2-40B4-BE49-F238E27FC236}">
                <a16:creationId xmlns:a16="http://schemas.microsoft.com/office/drawing/2014/main" id="{5D6FDD70-504E-4F0C-BCBF-5F7A1F0D335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0537" end="363077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D29D82-1E46-46A1-8027-0D7CA18E79E2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45986" y="7667730"/>
              <a:ext cx="812800" cy="1676301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D29D82-1E46-46A1-8027-0D7CA18E79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36987" y="7658731"/>
                <a:ext cx="830438" cy="1693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603769"/>
      </p:ext>
    </p:extLst>
  </p:cSld>
  <p:clrMapOvr>
    <a:masterClrMapping/>
  </p:clrMapOvr>
  <p:transition spd="med" advTm="373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Easy(</a:t>
            </a:r>
            <a:r>
              <a:rPr lang="en-IE" dirty="0" err="1"/>
              <a:t>ish</a:t>
            </a:r>
            <a:r>
              <a:rPr lang="en-IE" dirty="0"/>
              <a:t>) learning curve for Java Developers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846202" y="9185412"/>
            <a:ext cx="11116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800" dirty="0">
                <a:hlinkClick r:id="rId5"/>
              </a:rPr>
              <a:t>https://dzone.com/articles/why-you-should-consider-kotlin-for-android-develop?fromrel=true</a:t>
            </a:r>
            <a:r>
              <a:rPr lang="en-IE" sz="180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0290" y="3168033"/>
            <a:ext cx="104679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262626"/>
                </a:solidFill>
                <a:latin typeface="+mj-lt"/>
              </a:rPr>
              <a:t>“</a:t>
            </a:r>
            <a:r>
              <a:rPr lang="en-US" sz="4000" i="1" dirty="0" err="1">
                <a:solidFill>
                  <a:srgbClr val="262626"/>
                </a:solidFill>
                <a:latin typeface="+mj-lt"/>
              </a:rPr>
              <a:t>Kotlin</a:t>
            </a:r>
            <a:r>
              <a:rPr lang="en-US" sz="4000" i="1" dirty="0">
                <a:solidFill>
                  <a:srgbClr val="262626"/>
                </a:solidFill>
                <a:latin typeface="+mj-lt"/>
              </a:rPr>
              <a:t> is approachable and can be acquired in a few hours by simply reading the language reference. It has a lean and intuitive syntax.”</a:t>
            </a:r>
          </a:p>
          <a:p>
            <a:endParaRPr lang="en-US" sz="4000" i="1" dirty="0">
              <a:solidFill>
                <a:srgbClr val="262626"/>
              </a:solidFill>
              <a:latin typeface="+mj-lt"/>
            </a:endParaRPr>
          </a:p>
          <a:p>
            <a:r>
              <a:rPr lang="en-US" sz="4000" i="1" dirty="0">
                <a:solidFill>
                  <a:srgbClr val="262626"/>
                </a:solidFill>
                <a:latin typeface="+mj-lt"/>
              </a:rPr>
              <a:t>“</a:t>
            </a:r>
            <a:r>
              <a:rPr lang="en-US" sz="4000" i="1" dirty="0" err="1">
                <a:solidFill>
                  <a:srgbClr val="262626"/>
                </a:solidFill>
                <a:latin typeface="+mj-lt"/>
              </a:rPr>
              <a:t>Kotlin</a:t>
            </a:r>
            <a:r>
              <a:rPr lang="en-US" sz="4000" i="1" dirty="0">
                <a:solidFill>
                  <a:srgbClr val="262626"/>
                </a:solidFill>
                <a:latin typeface="+mj-lt"/>
              </a:rPr>
              <a:t> is also designed to have a gentle learning path for Java developers. Java programmers will find that most of the </a:t>
            </a:r>
            <a:r>
              <a:rPr lang="en-US" sz="4000" i="1" dirty="0" err="1">
                <a:solidFill>
                  <a:srgbClr val="262626"/>
                </a:solidFill>
                <a:latin typeface="+mj-lt"/>
              </a:rPr>
              <a:t>Kotlin</a:t>
            </a:r>
            <a:r>
              <a:rPr lang="en-US" sz="4000" i="1" dirty="0">
                <a:solidFill>
                  <a:srgbClr val="262626"/>
                </a:solidFill>
                <a:latin typeface="+mj-lt"/>
              </a:rPr>
              <a:t> syntax feels familiar.”</a:t>
            </a:r>
            <a:endParaRPr lang="en-IE" sz="4000" i="1" dirty="0">
              <a:latin typeface="+mj-lt"/>
            </a:endParaRPr>
          </a:p>
        </p:txBody>
      </p:sp>
      <p:pic>
        <p:nvPicPr>
          <p:cNvPr id="5" name="tmpF86F">
            <a:hlinkClick r:id="" action="ppaction://media"/>
            <a:extLst>
              <a:ext uri="{FF2B5EF4-FFF2-40B4-BE49-F238E27FC236}">
                <a16:creationId xmlns:a16="http://schemas.microsoft.com/office/drawing/2014/main" id="{BEB0ED04-CB13-4B22-8566-FAAB8D787545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87876" end="302813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00131"/>
      </p:ext>
    </p:extLst>
  </p:cSld>
  <p:clrMapOvr>
    <a:masterClrMapping/>
  </p:clrMapOvr>
  <p:transition spd="med" advTm="602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571500" y="2181224"/>
            <a:ext cx="11214100" cy="79089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runs on Java Virtual Machine.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is an evolution of the Java syntax but is more concise and has cleaner syntax.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rgbClr val="FF0000"/>
                </a:solidFill>
              </a:rPr>
              <a:t>is not syntax compatible with Java; but is interoperable with Java.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relies on some Java Class Libraries e.g. Collections framework.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a statically-typed programming language.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offers null safety.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50" y="9298543"/>
            <a:ext cx="7766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800" dirty="0">
                <a:hlinkClick r:id="rId5"/>
              </a:rPr>
              <a:t>Based on : https://en.wikipedia.org/wiki/Kotlin_(programming_language)</a:t>
            </a:r>
            <a:r>
              <a:rPr lang="en-IE" sz="1800" dirty="0"/>
              <a:t> </a:t>
            </a:r>
          </a:p>
        </p:txBody>
      </p:sp>
      <p:pic>
        <p:nvPicPr>
          <p:cNvPr id="6" name="Picture 6" descr="Image result for kot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88" y="0"/>
            <a:ext cx="6232525" cy="21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F86F">
            <a:hlinkClick r:id="" action="ppaction://media"/>
            <a:extLst>
              <a:ext uri="{FF2B5EF4-FFF2-40B4-BE49-F238E27FC236}">
                <a16:creationId xmlns:a16="http://schemas.microsoft.com/office/drawing/2014/main" id="{58A2D743-37D8-4F65-9347-04280EEEC4B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48140" end="286931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7260"/>
      </p:ext>
    </p:extLst>
  </p:cSld>
  <p:clrMapOvr>
    <a:masterClrMapping/>
  </p:clrMapOvr>
  <p:transition spd="med" advTm="158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Kotlin / Java Interoperability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89AB3A97-E29C-436D-9616-2319A1579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9633" r="3338" b="20746"/>
          <a:stretch/>
        </p:blipFill>
        <p:spPr bwMode="auto">
          <a:xfrm>
            <a:off x="790443" y="2498501"/>
            <a:ext cx="11503604" cy="665837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tmpF86F">
            <a:hlinkClick r:id="" action="ppaction://media"/>
            <a:extLst>
              <a:ext uri="{FF2B5EF4-FFF2-40B4-BE49-F238E27FC236}">
                <a16:creationId xmlns:a16="http://schemas.microsoft.com/office/drawing/2014/main" id="{A6042B04-9286-4A68-BD18-E6B2EB8BF58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64022" end="258001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FCD8A2-2F55-4158-89C1-EAC2E9C947EA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6877" y="4326219"/>
              <a:ext cx="6440608" cy="4805501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FCD8A2-2F55-4158-89C1-EAC2E9C947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7877" y="4317219"/>
                <a:ext cx="6458249" cy="48231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696283"/>
      </p:ext>
    </p:extLst>
  </p:cSld>
  <p:clrMapOvr>
    <a:masterClrMapping/>
  </p:clrMapOvr>
  <p:transition spd="med" advTm="289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Kotlin / Java Interoperability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846202" y="9185412"/>
            <a:ext cx="11116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800" dirty="0">
                <a:hlinkClick r:id="rId5"/>
              </a:rPr>
              <a:t>https://dzone.com/articles/why-you-should-consider-kotlin-for-android-develop?fromrel=true</a:t>
            </a:r>
            <a:r>
              <a:rPr lang="en-IE" sz="180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1500" y="2217359"/>
            <a:ext cx="1188085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2626"/>
                </a:solidFill>
                <a:latin typeface="+mj-lt"/>
              </a:rPr>
              <a:t>Kotlin</a:t>
            </a:r>
            <a:r>
              <a:rPr lang="en-US" sz="3200" dirty="0">
                <a:solidFill>
                  <a:srgbClr val="262626"/>
                </a:solidFill>
                <a:latin typeface="+mj-lt"/>
              </a:rPr>
              <a:t> and Java are 100% interoperable; Java and </a:t>
            </a:r>
            <a:r>
              <a:rPr lang="en-US" sz="3200" dirty="0" err="1">
                <a:solidFill>
                  <a:srgbClr val="262626"/>
                </a:solidFill>
                <a:latin typeface="+mj-lt"/>
              </a:rPr>
              <a:t>Kotlin</a:t>
            </a:r>
            <a:r>
              <a:rPr lang="en-US" sz="3200" dirty="0">
                <a:solidFill>
                  <a:srgbClr val="262626"/>
                </a:solidFill>
                <a:latin typeface="+mj-lt"/>
              </a:rPr>
              <a:t> code can co-exist very well in the same project and compile perfectly.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62626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262626"/>
                </a:solidFill>
                <a:latin typeface="+mj-lt"/>
              </a:rPr>
              <a:t>Kotlin</a:t>
            </a:r>
            <a:r>
              <a:rPr lang="en-US" sz="3200" dirty="0">
                <a:solidFill>
                  <a:srgbClr val="262626"/>
                </a:solidFill>
                <a:latin typeface="+mj-lt"/>
              </a:rPr>
              <a:t> can be called from Java and Java from </a:t>
            </a:r>
            <a:r>
              <a:rPr lang="en-US" sz="3200" dirty="0" err="1">
                <a:solidFill>
                  <a:srgbClr val="262626"/>
                </a:solidFill>
                <a:latin typeface="+mj-lt"/>
              </a:rPr>
              <a:t>Kotlin</a:t>
            </a:r>
            <a:r>
              <a:rPr lang="en-US" sz="3200" dirty="0">
                <a:solidFill>
                  <a:srgbClr val="262626"/>
                </a:solidFill>
                <a:latin typeface="+mj-lt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62626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2626"/>
                </a:solidFill>
                <a:latin typeface="+mj-lt"/>
              </a:rPr>
              <a:t>Both .java and .</a:t>
            </a:r>
            <a:r>
              <a:rPr lang="en-US" sz="3200" dirty="0" err="1">
                <a:solidFill>
                  <a:srgbClr val="262626"/>
                </a:solidFill>
                <a:latin typeface="+mj-lt"/>
              </a:rPr>
              <a:t>kt</a:t>
            </a:r>
            <a:r>
              <a:rPr lang="en-US" sz="3200" dirty="0">
                <a:solidFill>
                  <a:srgbClr val="262626"/>
                </a:solidFill>
                <a:latin typeface="+mj-lt"/>
              </a:rPr>
              <a:t> files are compiled to .class bytecode.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62626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2626"/>
                </a:solidFill>
                <a:latin typeface="+mj-lt"/>
              </a:rPr>
              <a:t>When a project containing both Java and </a:t>
            </a:r>
            <a:r>
              <a:rPr lang="en-US" sz="3200" dirty="0" err="1">
                <a:solidFill>
                  <a:srgbClr val="262626"/>
                </a:solidFill>
                <a:latin typeface="+mj-lt"/>
              </a:rPr>
              <a:t>Kotlin</a:t>
            </a:r>
            <a:r>
              <a:rPr lang="en-US" sz="3200" dirty="0">
                <a:solidFill>
                  <a:srgbClr val="262626"/>
                </a:solidFill>
                <a:latin typeface="+mj-lt"/>
              </a:rPr>
              <a:t> is compiled, it would be difficult to tell which parts were created in Java and which in </a:t>
            </a:r>
            <a:r>
              <a:rPr lang="en-US" sz="3200" dirty="0" err="1">
                <a:solidFill>
                  <a:srgbClr val="262626"/>
                </a:solidFill>
                <a:latin typeface="+mj-lt"/>
              </a:rPr>
              <a:t>Kotlin</a:t>
            </a:r>
            <a:r>
              <a:rPr lang="en-US" sz="3200" dirty="0">
                <a:solidFill>
                  <a:srgbClr val="262626"/>
                </a:solidFill>
                <a:latin typeface="+mj-lt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62626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62626"/>
                </a:solidFill>
                <a:latin typeface="+mj-lt"/>
              </a:rPr>
              <a:t>You can start using </a:t>
            </a:r>
            <a:r>
              <a:rPr lang="en-US" sz="3200" dirty="0" err="1">
                <a:solidFill>
                  <a:srgbClr val="262626"/>
                </a:solidFill>
                <a:latin typeface="+mj-lt"/>
              </a:rPr>
              <a:t>Kotlin</a:t>
            </a:r>
            <a:r>
              <a:rPr lang="en-US" sz="3200" dirty="0">
                <a:solidFill>
                  <a:srgbClr val="262626"/>
                </a:solidFill>
                <a:latin typeface="+mj-lt"/>
              </a:rPr>
              <a:t> in an existing Java project, without having to convert the project to </a:t>
            </a:r>
            <a:r>
              <a:rPr lang="en-US" sz="3200" dirty="0" err="1">
                <a:solidFill>
                  <a:srgbClr val="262626"/>
                </a:solidFill>
                <a:latin typeface="+mj-lt"/>
              </a:rPr>
              <a:t>Kotlin</a:t>
            </a:r>
            <a:r>
              <a:rPr lang="en-US" sz="3200" dirty="0">
                <a:solidFill>
                  <a:srgbClr val="262626"/>
                </a:solidFill>
                <a:latin typeface="+mj-lt"/>
              </a:rPr>
              <a:t>.</a:t>
            </a:r>
          </a:p>
        </p:txBody>
      </p:sp>
      <p:pic>
        <p:nvPicPr>
          <p:cNvPr id="5" name="tmpF86F">
            <a:hlinkClick r:id="" action="ppaction://media"/>
            <a:extLst>
              <a:ext uri="{FF2B5EF4-FFF2-40B4-BE49-F238E27FC236}">
                <a16:creationId xmlns:a16="http://schemas.microsoft.com/office/drawing/2014/main" id="{8C84E18C-C803-456B-8C7D-65FD2111EB4E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92952" end="192551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14055"/>
      </p:ext>
    </p:extLst>
  </p:cSld>
  <p:clrMapOvr>
    <a:masterClrMapping/>
  </p:clrMapOvr>
  <p:transition spd="med" advTm="654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571500" y="2181224"/>
            <a:ext cx="11214100" cy="79089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runs on Java Virtual Machine.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is an evolution of the Java syntax but is more concise and has cleaner syntax.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not syntax compatible with Java; but is interoperable with Java.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rgbClr val="FF0000"/>
                </a:solidFill>
              </a:rPr>
              <a:t>relies on some Java Class Libraries e.g. Collections framework.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a statically-typed programming language.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offers null safety.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50" y="9298543"/>
            <a:ext cx="7766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800" dirty="0">
                <a:hlinkClick r:id="rId5"/>
              </a:rPr>
              <a:t>Based on : https://en.wikipedia.org/wiki/Kotlin_(programming_language)</a:t>
            </a:r>
            <a:r>
              <a:rPr lang="en-IE" sz="1800" dirty="0"/>
              <a:t> </a:t>
            </a:r>
          </a:p>
        </p:txBody>
      </p:sp>
      <p:pic>
        <p:nvPicPr>
          <p:cNvPr id="6" name="Picture 6" descr="Image result for kot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88" y="0"/>
            <a:ext cx="6232525" cy="21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F86F">
            <a:hlinkClick r:id="" action="ppaction://media"/>
            <a:extLst>
              <a:ext uri="{FF2B5EF4-FFF2-40B4-BE49-F238E27FC236}">
                <a16:creationId xmlns:a16="http://schemas.microsoft.com/office/drawing/2014/main" id="{55306A16-CCF3-4B99-B1A1-B8327036A38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58402" end="184924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00195"/>
      </p:ext>
    </p:extLst>
  </p:cSld>
  <p:clrMapOvr>
    <a:masterClrMapping/>
  </p:clrMapOvr>
  <p:transition spd="med" advTm="7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Kotlin</a:t>
            </a:r>
            <a:r>
              <a:rPr lang="en-IE" dirty="0"/>
              <a:t> and the Java Class Libraries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846202" y="9071112"/>
            <a:ext cx="11116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800" dirty="0">
                <a:hlinkClick r:id="rId5"/>
              </a:rPr>
              <a:t>https://dzone.com/articles/why-you-should-consider-kotlin-for-android-develop?fromrel=true</a:t>
            </a:r>
            <a:endParaRPr lang="en-IE" sz="1800" dirty="0"/>
          </a:p>
          <a:p>
            <a:r>
              <a:rPr lang="en-IE" sz="1800" dirty="0">
                <a:hlinkClick r:id="rId6"/>
              </a:rPr>
              <a:t>https://www.xenonstack.com/blog/overview-of-kotlin-comparison-between-kotlin-java</a:t>
            </a:r>
            <a:r>
              <a:rPr lang="en-IE" sz="1800" dirty="0"/>
              <a:t> </a:t>
            </a:r>
          </a:p>
          <a:p>
            <a:endParaRPr lang="en-IE" sz="1800" dirty="0"/>
          </a:p>
          <a:p>
            <a:endParaRPr lang="en-IE" sz="1800" dirty="0"/>
          </a:p>
        </p:txBody>
      </p:sp>
      <p:sp>
        <p:nvSpPr>
          <p:cNvPr id="4" name="Rectangle 3"/>
          <p:cNvSpPr/>
          <p:nvPr/>
        </p:nvSpPr>
        <p:spPr>
          <a:xfrm>
            <a:off x="571500" y="3150778"/>
            <a:ext cx="118808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Interoperability advantages: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you can use any of the vast number of Java Libraries and Frameworks in a </a:t>
            </a:r>
            <a:r>
              <a:rPr lang="en-US" dirty="0" err="1">
                <a:solidFill>
                  <a:schemeClr val="tx1"/>
                </a:solidFill>
              </a:rPr>
              <a:t>Kotlin</a:t>
            </a:r>
            <a:r>
              <a:rPr lang="en-US" dirty="0">
                <a:solidFill>
                  <a:schemeClr val="tx1"/>
                </a:solidFill>
              </a:rPr>
              <a:t> project.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E" dirty="0" err="1">
                <a:solidFill>
                  <a:schemeClr val="tx1"/>
                </a:solidFill>
                <a:latin typeface="Titillium Web"/>
              </a:rPr>
              <a:t>Kotlin</a:t>
            </a:r>
            <a:r>
              <a:rPr lang="en-IE" dirty="0">
                <a:solidFill>
                  <a:schemeClr val="tx1"/>
                </a:solidFill>
                <a:latin typeface="Titillium Web"/>
              </a:rPr>
              <a:t> can also easily integrate with Maven, </a:t>
            </a:r>
            <a:r>
              <a:rPr lang="en-IE" dirty="0" err="1">
                <a:solidFill>
                  <a:schemeClr val="tx1"/>
                </a:solidFill>
                <a:latin typeface="Titillium Web"/>
              </a:rPr>
              <a:t>Gradle</a:t>
            </a:r>
            <a:r>
              <a:rPr lang="en-IE" dirty="0">
                <a:solidFill>
                  <a:schemeClr val="tx1"/>
                </a:solidFill>
                <a:latin typeface="Titillium Web"/>
              </a:rPr>
              <a:t> and other build systems.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50950" y="5540365"/>
            <a:ext cx="65024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IE" dirty="0">
                <a:solidFill>
                  <a:srgbClr val="53585F"/>
                </a:solidFill>
                <a:latin typeface="Titillium Web"/>
              </a:rPr>
              <a:t> </a:t>
            </a:r>
          </a:p>
        </p:txBody>
      </p:sp>
      <p:pic>
        <p:nvPicPr>
          <p:cNvPr id="6" name="tmpF86F">
            <a:hlinkClick r:id="" action="ppaction://media"/>
            <a:extLst>
              <a:ext uri="{FF2B5EF4-FFF2-40B4-BE49-F238E27FC236}">
                <a16:creationId xmlns:a16="http://schemas.microsoft.com/office/drawing/2014/main" id="{B1D46C1D-AE01-4C05-9AE3-0056B83A0F4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66029" end="165618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070"/>
      </p:ext>
    </p:extLst>
  </p:cSld>
  <p:clrMapOvr>
    <a:masterClrMapping/>
  </p:clrMapOvr>
  <p:transition spd="med" advTm="193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571500" y="2181224"/>
            <a:ext cx="11214100" cy="79089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runs on Java Virtual Machine.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is an evolution of the Java syntax but is more concise and has cleaner syntax.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not syntax compatible with Java; but is interoperable with Java.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relies on some Java Class Libraries e.g. Collections framework.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rgbClr val="FF0000"/>
                </a:solidFill>
              </a:rPr>
              <a:t>is a statically-typed programming language.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offers null safety.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IE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50" y="9298543"/>
            <a:ext cx="7766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800" dirty="0">
                <a:hlinkClick r:id="rId5"/>
              </a:rPr>
              <a:t>Based on : https://en.wikipedia.org/wiki/Kotlin_(programming_language)</a:t>
            </a:r>
            <a:r>
              <a:rPr lang="en-IE" sz="1800" dirty="0"/>
              <a:t> </a:t>
            </a:r>
          </a:p>
        </p:txBody>
      </p:sp>
      <p:pic>
        <p:nvPicPr>
          <p:cNvPr id="6" name="Picture 6" descr="Image result for kot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88" y="0"/>
            <a:ext cx="6232525" cy="21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F86F">
            <a:hlinkClick r:id="" action="ppaction://media"/>
            <a:extLst>
              <a:ext uri="{FF2B5EF4-FFF2-40B4-BE49-F238E27FC236}">
                <a16:creationId xmlns:a16="http://schemas.microsoft.com/office/drawing/2014/main" id="{5760CE02-C23D-4DF5-98AB-580476E26A2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85335" end="160776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12585"/>
      </p:ext>
    </p:extLst>
  </p:cSld>
  <p:clrMapOvr>
    <a:masterClrMapping/>
  </p:clrMapOvr>
  <p:transition spd="med" advTm="48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C26DB-D8EE-4C29-B0BB-628B558E6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6" y="2336643"/>
            <a:ext cx="12580027" cy="57623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95D917-42BF-45EE-8D2D-543B723A7DA0}"/>
              </a:ext>
            </a:extLst>
          </p:cNvPr>
          <p:cNvSpPr txBox="1"/>
          <p:nvPr/>
        </p:nvSpPr>
        <p:spPr>
          <a:xfrm>
            <a:off x="11106150" y="9015730"/>
            <a:ext cx="22098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  <a:hlinkClick r:id="rId6"/>
              </a:rPr>
              <a:t>Source</a:t>
            </a:r>
            <a:endParaRPr kumimoji="0" lang="en-IE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6B34E4-3CF3-4F2E-9730-155A7AE8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JVM Language History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746C5DB-0EBB-43B0-B23F-FEAF749AA6C3}"/>
              </a:ext>
            </a:extLst>
          </p:cNvPr>
          <p:cNvSpPr/>
          <p:nvPr/>
        </p:nvSpPr>
        <p:spPr>
          <a:xfrm rot="20227361">
            <a:off x="5131932" y="7563845"/>
            <a:ext cx="3341897" cy="699372"/>
          </a:xfrm>
          <a:prstGeom prst="right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2" name="tmp4E85">
            <a:hlinkClick r:id="" action="ppaction://media"/>
            <a:extLst>
              <a:ext uri="{FF2B5EF4-FFF2-40B4-BE49-F238E27FC236}">
                <a16:creationId xmlns:a16="http://schemas.microsoft.com/office/drawing/2014/main" id="{8F87F9B2-02EC-4B40-8B45-83AEE0436BA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3976" end="28936.537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31756"/>
      </p:ext>
    </p:extLst>
  </p:cSld>
  <p:clrMapOvr>
    <a:masterClrMapping/>
  </p:clrMapOvr>
  <p:transition spd="med" advTm="400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7365" t="15449" r="1273" b="7475"/>
          <a:stretch/>
        </p:blipFill>
        <p:spPr>
          <a:xfrm>
            <a:off x="627469" y="469160"/>
            <a:ext cx="11881320" cy="62646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2E9959-CC35-4A98-803D-A1E2C20BA58F}"/>
              </a:ext>
            </a:extLst>
          </p:cNvPr>
          <p:cNvSpPr/>
          <p:nvPr/>
        </p:nvSpPr>
        <p:spPr>
          <a:xfrm>
            <a:off x="627469" y="7299736"/>
            <a:ext cx="11881320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STATIC TYPING</a:t>
            </a:r>
          </a:p>
          <a:p>
            <a:pPr algn="ctr"/>
            <a:r>
              <a:rPr lang="en-IE" sz="3600" i="1" dirty="0"/>
              <a:t>“Variable declarations are mandatory before usage, </a:t>
            </a:r>
          </a:p>
          <a:p>
            <a:pPr algn="ctr"/>
            <a:r>
              <a:rPr lang="en-IE" sz="3600" i="1" dirty="0"/>
              <a:t>else results in a compile-time error"</a:t>
            </a:r>
          </a:p>
        </p:txBody>
      </p:sp>
      <p:pic>
        <p:nvPicPr>
          <p:cNvPr id="2" name="tmpF86F">
            <a:hlinkClick r:id="" action="ppaction://media"/>
            <a:extLst>
              <a:ext uri="{FF2B5EF4-FFF2-40B4-BE49-F238E27FC236}">
                <a16:creationId xmlns:a16="http://schemas.microsoft.com/office/drawing/2014/main" id="{F41BEBCD-7CE2-4D7B-B939-DF8981AB49A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90177" end="144720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2BA356-9CF7-4F7A-A000-6BAEDB332E53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29374" y="618710"/>
              <a:ext cx="3624802" cy="5168331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2BA356-9CF7-4F7A-A000-6BAEDB332E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20374" y="609710"/>
                <a:ext cx="3642442" cy="51859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928769"/>
      </p:ext>
    </p:extLst>
  </p:cSld>
  <p:clrMapOvr>
    <a:masterClrMapping/>
  </p:clrMapOvr>
  <p:transition spd="med" advTm="160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 Typing –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4168" y="3220616"/>
            <a:ext cx="6840760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sz="2800" dirty="0">
                <a:latin typeface="Consolas" panose="020B0609020204030204" pitchFamily="49" charset="0"/>
              </a:rPr>
              <a:t>String greeting = </a:t>
            </a:r>
            <a:r>
              <a:rPr lang="en-IE" sz="2800" dirty="0">
                <a:solidFill>
                  <a:srgbClr val="0000FF"/>
                </a:solidFill>
                <a:latin typeface="Consolas" panose="020B0609020204030204" pitchFamily="49" charset="0"/>
              </a:rPr>
              <a:t>"Hello!"</a:t>
            </a:r>
            <a:r>
              <a:rPr lang="en-IE" sz="2800" dirty="0">
                <a:latin typeface="Consolas" panose="020B0609020204030204" pitchFamily="49" charset="0"/>
              </a:rPr>
              <a:t>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IE" sz="2800" dirty="0" err="1">
                <a:latin typeface="Consolas" panose="020B0609020204030204" pitchFamily="49" charset="0"/>
              </a:rPr>
              <a:t>int</a:t>
            </a:r>
            <a:r>
              <a:rPr lang="en-IE" sz="2800" dirty="0">
                <a:latin typeface="Consolas" panose="020B0609020204030204" pitchFamily="49" charset="0"/>
              </a:rPr>
              <a:t> </a:t>
            </a:r>
            <a:r>
              <a:rPr lang="en-IE" sz="2800" dirty="0" err="1">
                <a:latin typeface="Consolas" panose="020B0609020204030204" pitchFamily="49" charset="0"/>
              </a:rPr>
              <a:t>someRandomInteger</a:t>
            </a:r>
            <a:r>
              <a:rPr lang="en-IE" sz="2800" dirty="0">
                <a:latin typeface="Consolas" panose="020B0609020204030204" pitchFamily="49" charset="0"/>
              </a:rPr>
              <a:t> = </a:t>
            </a:r>
            <a:r>
              <a:rPr lang="en-IE" sz="2800" dirty="0">
                <a:solidFill>
                  <a:srgbClr val="C00000"/>
                </a:solidFill>
                <a:latin typeface="Consolas" panose="020B0609020204030204" pitchFamily="49" charset="0"/>
              </a:rPr>
              <a:t>100</a:t>
            </a:r>
            <a:r>
              <a:rPr lang="en-IE" sz="2800" dirty="0">
                <a:latin typeface="Consolas" panose="020B0609020204030204" pitchFamily="49" charset="0"/>
              </a:rPr>
              <a:t>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IE" sz="2800" dirty="0">
                <a:latin typeface="Consolas" panose="020B0609020204030204" pitchFamily="49" charset="0"/>
              </a:rPr>
              <a:t>double </a:t>
            </a:r>
            <a:r>
              <a:rPr lang="en-IE" sz="2800" dirty="0" err="1">
                <a:latin typeface="Consolas" panose="020B0609020204030204" pitchFamily="49" charset="0"/>
              </a:rPr>
              <a:t>aDoubleVariable</a:t>
            </a:r>
            <a:r>
              <a:rPr lang="en-IE" sz="2800" dirty="0">
                <a:latin typeface="Consolas" panose="020B0609020204030204" pitchFamily="49" charset="0"/>
              </a:rPr>
              <a:t> = </a:t>
            </a:r>
            <a:r>
              <a:rPr lang="en-IE" sz="2800" dirty="0">
                <a:solidFill>
                  <a:srgbClr val="C00000"/>
                </a:solidFill>
                <a:latin typeface="Consolas" panose="020B0609020204030204" pitchFamily="49" charset="0"/>
              </a:rPr>
              <a:t>2.2</a:t>
            </a:r>
            <a:r>
              <a:rPr lang="en-IE" sz="2800" dirty="0">
                <a:latin typeface="Consolas" panose="020B0609020204030204" pitchFamily="49" charset="0"/>
              </a:rPr>
              <a:t>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16350" y="9341296"/>
            <a:ext cx="7502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000" dirty="0">
                <a:hlinkClick r:id="rId6"/>
              </a:rPr>
              <a:t>https://howtoprogramwithjava.com/dynamic-typing-vs-static-typing/</a:t>
            </a:r>
            <a:r>
              <a:rPr lang="en-IE" sz="20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7784" y="5740896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 type is assigned to 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each variable.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Arrow: Bent-Up 5"/>
          <p:cNvSpPr/>
          <p:nvPr/>
        </p:nvSpPr>
        <p:spPr>
          <a:xfrm>
            <a:off x="4126136" y="4695935"/>
            <a:ext cx="1224136" cy="1654056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0585" y="5198608"/>
            <a:ext cx="5688632" cy="354969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 Java, if we don’t assign a type,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we get a compiler error 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 Java is statically typed.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IE" sz="3200" baseline="0" dirty="0">
              <a:solidFill>
                <a:srgbClr val="000000"/>
              </a:solidFill>
              <a:latin typeface="Helvetica"/>
              <a:ea typeface="Helvetica"/>
              <a:cs typeface="Helvetica"/>
              <a:sym typeface="Wingdings" panose="05000000000000000000" pitchFamily="2" charset="2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Types determine the operations we can perform on the variables.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8" y="265765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tmpF86F">
            <a:hlinkClick r:id="" action="ppaction://media"/>
            <a:extLst>
              <a:ext uri="{FF2B5EF4-FFF2-40B4-BE49-F238E27FC236}">
                <a16:creationId xmlns:a16="http://schemas.microsoft.com/office/drawing/2014/main" id="{7D283837-A95B-43CB-943D-D2490C3799F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06233" end="102791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091201-E76D-46ED-8E63-8F85DEABCBD7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89523" y="2654671"/>
              <a:ext cx="1286221" cy="2042299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091201-E76D-46ED-8E63-8F85DEABCB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0523" y="2645671"/>
                <a:ext cx="1303860" cy="2059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102113"/>
      </p:ext>
    </p:extLst>
  </p:cSld>
  <p:clrMapOvr>
    <a:masterClrMapping/>
  </p:clrMapOvr>
  <p:transition spd="med" advTm="419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 Typing – Example</a:t>
            </a:r>
          </a:p>
        </p:txBody>
      </p:sp>
      <p:pic>
        <p:nvPicPr>
          <p:cNvPr id="10" name="Picture 6" descr="Image result for kotlin">
            <a:extLst>
              <a:ext uri="{FF2B5EF4-FFF2-40B4-BE49-F238E27FC236}">
                <a16:creationId xmlns:a16="http://schemas.microsoft.com/office/drawing/2014/main" id="{377C8CC4-5E0E-4F87-BDAF-D46BBE23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83" y="330200"/>
            <a:ext cx="5076883" cy="177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D0709F-5E94-4893-9373-C240FA1927A7}"/>
              </a:ext>
            </a:extLst>
          </p:cNvPr>
          <p:cNvSpPr/>
          <p:nvPr/>
        </p:nvSpPr>
        <p:spPr>
          <a:xfrm>
            <a:off x="438150" y="2506831"/>
            <a:ext cx="11861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IE" sz="4000" i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n-IE" sz="4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you don’t have to specify the type of each variable explicitly, even though </a:t>
            </a:r>
            <a:r>
              <a:rPr lang="en-IE" sz="4000" i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n-IE" sz="4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E" sz="4000" b="1" i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IE" sz="40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E" sz="4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statically-typed.</a:t>
            </a:r>
          </a:p>
          <a:p>
            <a:endParaRPr lang="en-IE" sz="4000" i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E" sz="4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Here, </a:t>
            </a:r>
            <a:r>
              <a:rPr lang="en-IE" sz="4000" i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n-IE" sz="4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determines the type from the initialisation.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1707BC-EFA0-4157-B452-7ED416DABF96}"/>
              </a:ext>
            </a:extLst>
          </p:cNvPr>
          <p:cNvSpPr/>
          <p:nvPr/>
        </p:nvSpPr>
        <p:spPr>
          <a:xfrm>
            <a:off x="667734" y="9283187"/>
            <a:ext cx="11765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>
                <a:hlinkClick r:id="rId7"/>
              </a:rPr>
              <a:t>http://petersommerhoff.com/dev/kotlin/kotlin-for-java-devs/#type-inference</a:t>
            </a:r>
            <a:r>
              <a:rPr lang="en-IE" sz="24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A7622C-DB9F-4FEE-AFFE-C8F2F63C767C}"/>
              </a:ext>
            </a:extLst>
          </p:cNvPr>
          <p:cNvSpPr/>
          <p:nvPr/>
        </p:nvSpPr>
        <p:spPr>
          <a:xfrm>
            <a:off x="2353519" y="5563572"/>
            <a:ext cx="8165205" cy="35394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3200" b="1" dirty="0">
                <a:latin typeface="Courier New" panose="02070309020205020404" pitchFamily="49" charset="0"/>
              </a:rPr>
              <a:t> main(</a:t>
            </a:r>
            <a:r>
              <a:rPr lang="en-IE" sz="3200" b="1" dirty="0" err="1">
                <a:latin typeface="Courier New" panose="02070309020205020404" pitchFamily="49" charset="0"/>
              </a:rPr>
              <a:t>args</a:t>
            </a:r>
            <a:r>
              <a:rPr lang="en-IE" sz="3200" b="1" dirty="0">
                <a:latin typeface="Courier New" panose="02070309020205020404" pitchFamily="49" charset="0"/>
              </a:rPr>
              <a:t> : Array&lt;String&gt;)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someRandomInteger</a:t>
            </a:r>
            <a:r>
              <a:rPr lang="en-IE" sz="3200" b="1" dirty="0">
                <a:latin typeface="Courier New" panose="02070309020205020404" pitchFamily="49" charset="0"/>
              </a:rPr>
              <a:t> = 100</a:t>
            </a:r>
          </a:p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aDoubleVariable</a:t>
            </a:r>
            <a:r>
              <a:rPr lang="en-IE" sz="3200" b="1" dirty="0">
                <a:latin typeface="Courier New" panose="02070309020205020404" pitchFamily="49" charset="0"/>
              </a:rPr>
              <a:t> = 2.2</a:t>
            </a:r>
            <a:endParaRPr lang="en-IE" sz="3200" dirty="0">
              <a:latin typeface="Courier New" panose="02070309020205020404" pitchFamily="49" charset="0"/>
            </a:endParaRP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   </a:t>
            </a:r>
            <a:r>
              <a:rPr lang="en-IE" sz="3200" dirty="0" err="1">
                <a:latin typeface="Courier New" panose="02070309020205020404" pitchFamily="49" charset="0"/>
              </a:rPr>
              <a:t>println</a:t>
            </a:r>
            <a:r>
              <a:rPr lang="en-IE" sz="3200" dirty="0">
                <a:latin typeface="Courier New" panose="02070309020205020404" pitchFamily="49" charset="0"/>
              </a:rPr>
              <a:t> (</a:t>
            </a:r>
            <a:r>
              <a:rPr lang="en-IE" sz="3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someRandomInteger</a:t>
            </a:r>
            <a:r>
              <a:rPr lang="en-IE" sz="32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   </a:t>
            </a:r>
            <a:r>
              <a:rPr lang="en-IE" sz="3200" dirty="0" err="1">
                <a:latin typeface="Courier New" panose="02070309020205020404" pitchFamily="49" charset="0"/>
              </a:rPr>
              <a:t>println</a:t>
            </a:r>
            <a:r>
              <a:rPr lang="en-IE" sz="3200" dirty="0">
                <a:latin typeface="Courier New" panose="02070309020205020404" pitchFamily="49" charset="0"/>
              </a:rPr>
              <a:t> (</a:t>
            </a:r>
            <a:r>
              <a:rPr lang="en-IE" sz="3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aDoubleVariable</a:t>
            </a:r>
            <a:r>
              <a:rPr lang="en-IE" sz="32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4" name="tmpF86F">
            <a:hlinkClick r:id="" action="ppaction://media"/>
            <a:extLst>
              <a:ext uri="{FF2B5EF4-FFF2-40B4-BE49-F238E27FC236}">
                <a16:creationId xmlns:a16="http://schemas.microsoft.com/office/drawing/2014/main" id="{F3896DC4-FCE3-4241-8731-D635AD7D731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48162" end="59916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4733CB-B824-47D8-98C3-2EE9865D4EC3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5581" y="6522205"/>
              <a:ext cx="1404100" cy="1134435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4733CB-B824-47D8-98C3-2EE9865D4E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6580" y="6513204"/>
                <a:ext cx="1421741" cy="11520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9660584"/>
      </p:ext>
    </p:extLst>
  </p:cSld>
  <p:clrMapOvr>
    <a:masterClrMapping/>
  </p:clrMapOvr>
  <p:transition spd="med" advTm="428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 Typing – Example</a:t>
            </a:r>
          </a:p>
        </p:txBody>
      </p:sp>
      <p:pic>
        <p:nvPicPr>
          <p:cNvPr id="10" name="Picture 6" descr="Image result for kotlin">
            <a:extLst>
              <a:ext uri="{FF2B5EF4-FFF2-40B4-BE49-F238E27FC236}">
                <a16:creationId xmlns:a16="http://schemas.microsoft.com/office/drawing/2014/main" id="{377C8CC4-5E0E-4F87-BDAF-D46BBE23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83" y="330200"/>
            <a:ext cx="5076883" cy="177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D0709F-5E94-4893-9373-C240FA1927A7}"/>
              </a:ext>
            </a:extLst>
          </p:cNvPr>
          <p:cNvSpPr/>
          <p:nvPr/>
        </p:nvSpPr>
        <p:spPr>
          <a:xfrm>
            <a:off x="571500" y="2711543"/>
            <a:ext cx="1186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However, you can choose to explicitly define a data type.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37CE2-F4DA-40BD-AC9E-9477F83DE2FE}"/>
              </a:ext>
            </a:extLst>
          </p:cNvPr>
          <p:cNvSpPr/>
          <p:nvPr/>
        </p:nvSpPr>
        <p:spPr>
          <a:xfrm>
            <a:off x="1120461" y="4002025"/>
            <a:ext cx="11050074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3200" b="1" dirty="0">
                <a:latin typeface="Courier New" panose="02070309020205020404" pitchFamily="49" charset="0"/>
              </a:rPr>
              <a:t> main(</a:t>
            </a:r>
            <a:r>
              <a:rPr lang="en-IE" sz="3200" b="1" dirty="0" err="1">
                <a:latin typeface="Courier New" panose="02070309020205020404" pitchFamily="49" charset="0"/>
              </a:rPr>
              <a:t>args</a:t>
            </a:r>
            <a:r>
              <a:rPr lang="en-IE" sz="3200" b="1" dirty="0">
                <a:latin typeface="Courier New" panose="02070309020205020404" pitchFamily="49" charset="0"/>
              </a:rPr>
              <a:t> : Array&lt;String&gt;)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someRandomInteger</a:t>
            </a:r>
            <a:r>
              <a:rPr lang="en-IE" sz="3200" b="1" dirty="0">
                <a:latin typeface="Courier New" panose="02070309020205020404" pitchFamily="49" charset="0"/>
              </a:rPr>
              <a:t> : </a:t>
            </a:r>
            <a:r>
              <a:rPr lang="en-IE" sz="3200" b="1" dirty="0" err="1">
                <a:latin typeface="Courier New" panose="02070309020205020404" pitchFamily="49" charset="0"/>
              </a:rPr>
              <a:t>Int</a:t>
            </a:r>
            <a:r>
              <a:rPr lang="en-IE" sz="3200" b="1" dirty="0">
                <a:latin typeface="Courier New" panose="02070309020205020404" pitchFamily="49" charset="0"/>
              </a:rPr>
              <a:t> = 100</a:t>
            </a:r>
          </a:p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aDoubleVariable</a:t>
            </a:r>
            <a:r>
              <a:rPr lang="en-IE" sz="3200" b="1" dirty="0">
                <a:latin typeface="Courier New" panose="02070309020205020404" pitchFamily="49" charset="0"/>
              </a:rPr>
              <a:t> : Double = 2.2</a:t>
            </a:r>
            <a:endParaRPr lang="en-IE" sz="3200" dirty="0">
              <a:latin typeface="Courier New" panose="02070309020205020404" pitchFamily="49" charset="0"/>
            </a:endParaRP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    </a:t>
            </a:r>
            <a:r>
              <a:rPr lang="en-IE" sz="3200" dirty="0" err="1">
                <a:latin typeface="Courier New" panose="02070309020205020404" pitchFamily="49" charset="0"/>
              </a:rPr>
              <a:t>println</a:t>
            </a:r>
            <a:r>
              <a:rPr lang="en-IE" sz="3200" dirty="0">
                <a:latin typeface="Courier New" panose="02070309020205020404" pitchFamily="49" charset="0"/>
              </a:rPr>
              <a:t> (</a:t>
            </a:r>
            <a:r>
              <a:rPr lang="en-IE" sz="3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someRandomInteger</a:t>
            </a:r>
            <a:r>
              <a:rPr lang="en-IE" sz="32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    </a:t>
            </a:r>
            <a:r>
              <a:rPr lang="en-IE" sz="3200" dirty="0" err="1">
                <a:latin typeface="Courier New" panose="02070309020205020404" pitchFamily="49" charset="0"/>
              </a:rPr>
              <a:t>println</a:t>
            </a:r>
            <a:r>
              <a:rPr lang="en-IE" sz="3200" dirty="0">
                <a:latin typeface="Courier New" panose="02070309020205020404" pitchFamily="49" charset="0"/>
              </a:rPr>
              <a:t> (</a:t>
            </a:r>
            <a:r>
              <a:rPr lang="en-IE" sz="3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aDoubleVariable</a:t>
            </a:r>
            <a:r>
              <a:rPr lang="en-IE" sz="32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}</a:t>
            </a:r>
            <a:endParaRPr lang="en-IE" sz="3200" dirty="0"/>
          </a:p>
        </p:txBody>
      </p:sp>
      <p:pic>
        <p:nvPicPr>
          <p:cNvPr id="3" name="tmpF86F">
            <a:hlinkClick r:id="" action="ppaction://media"/>
            <a:extLst>
              <a:ext uri="{FF2B5EF4-FFF2-40B4-BE49-F238E27FC236}">
                <a16:creationId xmlns:a16="http://schemas.microsoft.com/office/drawing/2014/main" id="{D93D4D3A-B452-49A2-87BE-0A3B3009EC1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91037" end="46546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070DB2-CE07-48FA-B5BB-52A5F6ECEFD9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23900" y="4563880"/>
              <a:ext cx="2850979" cy="2151622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070DB2-CE07-48FA-B5BB-52A5F6ECEF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14900" y="4554880"/>
                <a:ext cx="2868620" cy="2169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347795"/>
      </p:ext>
    </p:extLst>
  </p:cSld>
  <p:clrMapOvr>
    <a:masterClrMapping/>
  </p:clrMapOvr>
  <p:transition spd="med" advTm="133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 Typing – Example</a:t>
            </a:r>
          </a:p>
        </p:txBody>
      </p:sp>
      <p:pic>
        <p:nvPicPr>
          <p:cNvPr id="10" name="Picture 6" descr="Image result for kotlin">
            <a:extLst>
              <a:ext uri="{FF2B5EF4-FFF2-40B4-BE49-F238E27FC236}">
                <a16:creationId xmlns:a16="http://schemas.microsoft.com/office/drawing/2014/main" id="{377C8CC4-5E0E-4F87-BDAF-D46BBE23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83" y="330200"/>
            <a:ext cx="5076883" cy="177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D0709F-5E94-4893-9373-C240FA1927A7}"/>
              </a:ext>
            </a:extLst>
          </p:cNvPr>
          <p:cNvSpPr/>
          <p:nvPr/>
        </p:nvSpPr>
        <p:spPr>
          <a:xfrm>
            <a:off x="619617" y="2316255"/>
            <a:ext cx="11861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IE" sz="4000" i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n-IE" sz="4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you have to </a:t>
            </a:r>
            <a:r>
              <a:rPr lang="en-IE" sz="4000" i="1" u="sng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either</a:t>
            </a:r>
            <a:r>
              <a:rPr lang="en-IE" sz="4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define a type or initialise the variable (</a:t>
            </a:r>
            <a:r>
              <a:rPr lang="en-IE" sz="4000" i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kotlin</a:t>
            </a:r>
            <a:r>
              <a:rPr lang="en-IE" sz="4000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then determines the type!).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1707BC-EFA0-4157-B452-7ED416DABF96}"/>
              </a:ext>
            </a:extLst>
          </p:cNvPr>
          <p:cNvSpPr/>
          <p:nvPr/>
        </p:nvSpPr>
        <p:spPr>
          <a:xfrm>
            <a:off x="667734" y="9283187"/>
            <a:ext cx="11765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>
                <a:hlinkClick r:id="rId7"/>
              </a:rPr>
              <a:t>http://petersommerhoff.com/dev/kotlin/kotlin-for-java-devs/#type-inference</a:t>
            </a:r>
            <a:r>
              <a:rPr lang="en-IE" sz="2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37CE2-F4DA-40BD-AC9E-9477F83DE2FE}"/>
              </a:ext>
            </a:extLst>
          </p:cNvPr>
          <p:cNvSpPr/>
          <p:nvPr/>
        </p:nvSpPr>
        <p:spPr>
          <a:xfrm>
            <a:off x="1120461" y="4002025"/>
            <a:ext cx="11050074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3200" b="1" dirty="0">
                <a:latin typeface="Courier New" panose="02070309020205020404" pitchFamily="49" charset="0"/>
              </a:rPr>
              <a:t> main(</a:t>
            </a:r>
            <a:r>
              <a:rPr lang="en-IE" sz="3200" b="1" dirty="0" err="1">
                <a:latin typeface="Courier New" panose="02070309020205020404" pitchFamily="49" charset="0"/>
              </a:rPr>
              <a:t>args</a:t>
            </a:r>
            <a:r>
              <a:rPr lang="en-IE" sz="3200" b="1" dirty="0">
                <a:latin typeface="Courier New" panose="02070309020205020404" pitchFamily="49" charset="0"/>
              </a:rPr>
              <a:t> : Array&lt;String&gt;)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someRandomInteger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dirty="0">
                <a:solidFill>
                  <a:srgbClr val="FF0000"/>
                </a:solidFill>
                <a:latin typeface="Courier New" panose="02070309020205020404" pitchFamily="49" charset="0"/>
              </a:rPr>
              <a:t>//compile error</a:t>
            </a:r>
          </a:p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 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aDoubleVariable</a:t>
            </a:r>
            <a:r>
              <a:rPr lang="en-IE" sz="3200" b="1" dirty="0">
                <a:latin typeface="Courier New" panose="02070309020205020404" pitchFamily="49" charset="0"/>
              </a:rPr>
              <a:t> : Double = 2.2</a:t>
            </a:r>
            <a:endParaRPr lang="en-IE" sz="3200" dirty="0">
              <a:latin typeface="Courier New" panose="02070309020205020404" pitchFamily="49" charset="0"/>
            </a:endParaRP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    </a:t>
            </a:r>
            <a:r>
              <a:rPr lang="en-IE" sz="3200" dirty="0" err="1">
                <a:latin typeface="Courier New" panose="02070309020205020404" pitchFamily="49" charset="0"/>
              </a:rPr>
              <a:t>println</a:t>
            </a:r>
            <a:r>
              <a:rPr lang="en-IE" sz="3200" dirty="0">
                <a:latin typeface="Courier New" panose="02070309020205020404" pitchFamily="49" charset="0"/>
              </a:rPr>
              <a:t> (</a:t>
            </a:r>
            <a:r>
              <a:rPr lang="en-IE" sz="3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someRandomInteger</a:t>
            </a:r>
            <a:r>
              <a:rPr lang="en-IE" sz="32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    </a:t>
            </a:r>
            <a:r>
              <a:rPr lang="en-IE" sz="3200" dirty="0" err="1">
                <a:latin typeface="Courier New" panose="02070309020205020404" pitchFamily="49" charset="0"/>
              </a:rPr>
              <a:t>println</a:t>
            </a:r>
            <a:r>
              <a:rPr lang="en-IE" sz="3200" dirty="0">
                <a:latin typeface="Courier New" panose="02070309020205020404" pitchFamily="49" charset="0"/>
              </a:rPr>
              <a:t> (</a:t>
            </a:r>
            <a:r>
              <a:rPr lang="en-IE" sz="3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aDoubleVariable</a:t>
            </a:r>
            <a:r>
              <a:rPr lang="en-IE" sz="32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}</a:t>
            </a:r>
            <a:endParaRPr lang="en-IE" sz="3200" dirty="0"/>
          </a:p>
        </p:txBody>
      </p:sp>
      <p:pic>
        <p:nvPicPr>
          <p:cNvPr id="3" name="tmpF86F">
            <a:hlinkClick r:id="" action="ppaction://media"/>
            <a:extLst>
              <a:ext uri="{FF2B5EF4-FFF2-40B4-BE49-F238E27FC236}">
                <a16:creationId xmlns:a16="http://schemas.microsoft.com/office/drawing/2014/main" id="{BE4C7D91-F274-4AF1-BD28-1A44E266C41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04407" end="12556.99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C10C67D-2313-4F15-9018-2C0DCF36B737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69877" y="5088318"/>
              <a:ext cx="9178461" cy="1006098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C10C67D-2313-4F15-9018-2C0DCF36B7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0877" y="5079319"/>
                <a:ext cx="9196101" cy="10237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8431211"/>
      </p:ext>
    </p:extLst>
  </p:cSld>
  <p:clrMapOvr>
    <a:masterClrMapping/>
  </p:clrMapOvr>
  <p:transition spd="med" advTm="339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 Typing – Example</a:t>
            </a:r>
          </a:p>
        </p:txBody>
      </p:sp>
      <p:pic>
        <p:nvPicPr>
          <p:cNvPr id="10" name="Picture 6" descr="Image result for kotlin">
            <a:extLst>
              <a:ext uri="{FF2B5EF4-FFF2-40B4-BE49-F238E27FC236}">
                <a16:creationId xmlns:a16="http://schemas.microsoft.com/office/drawing/2014/main" id="{377C8CC4-5E0E-4F87-BDAF-D46BBE23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83" y="330200"/>
            <a:ext cx="5076883" cy="177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D1707BC-EFA0-4157-B452-7ED416DABF96}"/>
              </a:ext>
            </a:extLst>
          </p:cNvPr>
          <p:cNvSpPr/>
          <p:nvPr/>
        </p:nvSpPr>
        <p:spPr>
          <a:xfrm>
            <a:off x="667734" y="9283187"/>
            <a:ext cx="117655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>
                <a:hlinkClick r:id="rId7"/>
              </a:rPr>
              <a:t>http://petersommerhoff.com/dev/kotlin/kotlin-for-java-devs/#type-inference</a:t>
            </a:r>
            <a:r>
              <a:rPr lang="en-IE" sz="24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92D6E6-FA95-4450-AC21-DD691D54F4F1}"/>
              </a:ext>
            </a:extLst>
          </p:cNvPr>
          <p:cNvSpPr/>
          <p:nvPr/>
        </p:nvSpPr>
        <p:spPr>
          <a:xfrm>
            <a:off x="667734" y="2812551"/>
            <a:ext cx="11719775" cy="5509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3200" b="1" dirty="0">
                <a:latin typeface="Courier New" panose="02070309020205020404" pitchFamily="49" charset="0"/>
              </a:rPr>
              <a:t> main(</a:t>
            </a:r>
            <a:r>
              <a:rPr lang="en-IE" sz="3200" b="1" dirty="0" err="1">
                <a:latin typeface="Courier New" panose="02070309020205020404" pitchFamily="49" charset="0"/>
              </a:rPr>
              <a:t>args</a:t>
            </a:r>
            <a:r>
              <a:rPr lang="en-IE" sz="3200" b="1" dirty="0">
                <a:latin typeface="Courier New" panose="02070309020205020404" pitchFamily="49" charset="0"/>
              </a:rPr>
              <a:t> : Array&lt;String&gt;)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someRandomInteger</a:t>
            </a:r>
            <a:r>
              <a:rPr lang="en-IE" sz="3200" b="1" dirty="0">
                <a:latin typeface="Courier New" panose="02070309020205020404" pitchFamily="49" charset="0"/>
              </a:rPr>
              <a:t> : </a:t>
            </a:r>
            <a:r>
              <a:rPr lang="en-IE" sz="3200" b="1" dirty="0" err="1">
                <a:latin typeface="Courier New" panose="02070309020205020404" pitchFamily="49" charset="0"/>
              </a:rPr>
              <a:t>Int</a:t>
            </a:r>
            <a:r>
              <a:rPr lang="en-IE" sz="3200" b="1" dirty="0">
                <a:latin typeface="Courier New" panose="02070309020205020404" pitchFamily="49" charset="0"/>
              </a:rPr>
              <a:t> = 100</a:t>
            </a:r>
          </a:p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aDoubleVariable</a:t>
            </a:r>
            <a:r>
              <a:rPr lang="en-IE" sz="3200" b="1" dirty="0">
                <a:latin typeface="Courier New" panose="02070309020205020404" pitchFamily="49" charset="0"/>
              </a:rPr>
              <a:t> : Double = 2.2</a:t>
            </a:r>
          </a:p>
          <a:p>
            <a:pPr algn="l"/>
            <a:endParaRPr lang="en-IE" sz="3200" dirty="0">
              <a:latin typeface="Courier New" panose="02070309020205020404" pitchFamily="49" charset="0"/>
            </a:endParaRPr>
          </a:p>
          <a:p>
            <a:pPr algn="l"/>
            <a:r>
              <a:rPr lang="en-IE" sz="3200" dirty="0">
                <a:solidFill>
                  <a:srgbClr val="6A3E3E"/>
                </a:solidFill>
                <a:latin typeface="Courier New" panose="02070309020205020404" pitchFamily="49" charset="0"/>
              </a:rPr>
              <a:t>   </a:t>
            </a:r>
            <a:r>
              <a:rPr lang="en-IE" sz="3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someRandomInteger</a:t>
            </a:r>
            <a:r>
              <a:rPr lang="en-IE" sz="3200" dirty="0">
                <a:latin typeface="Courier New" panose="02070309020205020404" pitchFamily="49" charset="0"/>
              </a:rPr>
              <a:t> = 2.65  	</a:t>
            </a:r>
            <a:r>
              <a:rPr lang="en-IE" sz="3200" dirty="0">
                <a:solidFill>
                  <a:srgbClr val="FF0000"/>
                </a:solidFill>
                <a:latin typeface="Courier New" panose="02070309020205020404" pitchFamily="49" charset="0"/>
              </a:rPr>
              <a:t>//compile error</a:t>
            </a:r>
          </a:p>
          <a:p>
            <a:pPr algn="l"/>
            <a:r>
              <a:rPr lang="en-IE" sz="3200" dirty="0">
                <a:solidFill>
                  <a:srgbClr val="6A3E3E"/>
                </a:solidFill>
                <a:latin typeface="Courier New" panose="02070309020205020404" pitchFamily="49" charset="0"/>
              </a:rPr>
              <a:t>   </a:t>
            </a:r>
            <a:r>
              <a:rPr lang="en-IE" sz="3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aDoubleVariable</a:t>
            </a:r>
            <a:r>
              <a:rPr lang="en-IE" sz="3200" dirty="0">
                <a:latin typeface="Courier New" panose="02070309020205020404" pitchFamily="49" charset="0"/>
              </a:rPr>
              <a:t> = 233			</a:t>
            </a:r>
            <a:r>
              <a:rPr lang="en-IE" sz="3200" dirty="0">
                <a:solidFill>
                  <a:srgbClr val="FF0000"/>
                </a:solidFill>
                <a:latin typeface="Courier New" panose="02070309020205020404" pitchFamily="49" charset="0"/>
              </a:rPr>
              <a:t>//compile error</a:t>
            </a:r>
          </a:p>
          <a:p>
            <a:pPr algn="l"/>
            <a:endParaRPr lang="en-IE" sz="3200" dirty="0">
              <a:latin typeface="Courier New" panose="02070309020205020404" pitchFamily="49" charset="0"/>
            </a:endParaRP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   </a:t>
            </a:r>
            <a:r>
              <a:rPr lang="en-IE" sz="3200" dirty="0" err="1">
                <a:latin typeface="Courier New" panose="02070309020205020404" pitchFamily="49" charset="0"/>
              </a:rPr>
              <a:t>println</a:t>
            </a:r>
            <a:r>
              <a:rPr lang="en-IE" sz="3200" dirty="0">
                <a:latin typeface="Courier New" panose="02070309020205020404" pitchFamily="49" charset="0"/>
              </a:rPr>
              <a:t> (</a:t>
            </a:r>
            <a:r>
              <a:rPr lang="en-IE" sz="3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someRandomInteger</a:t>
            </a:r>
            <a:r>
              <a:rPr lang="en-IE" sz="32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   </a:t>
            </a:r>
            <a:r>
              <a:rPr lang="en-IE" sz="3200" dirty="0" err="1">
                <a:latin typeface="Courier New" panose="02070309020205020404" pitchFamily="49" charset="0"/>
              </a:rPr>
              <a:t>println</a:t>
            </a:r>
            <a:r>
              <a:rPr lang="en-IE" sz="3200" dirty="0">
                <a:latin typeface="Courier New" panose="02070309020205020404" pitchFamily="49" charset="0"/>
              </a:rPr>
              <a:t> (</a:t>
            </a:r>
            <a:r>
              <a:rPr lang="en-IE" sz="3200" dirty="0" err="1">
                <a:solidFill>
                  <a:srgbClr val="6A3E3E"/>
                </a:solidFill>
                <a:latin typeface="Courier New" panose="02070309020205020404" pitchFamily="49" charset="0"/>
              </a:rPr>
              <a:t>aDoubleVariable</a:t>
            </a:r>
            <a:r>
              <a:rPr lang="en-IE" sz="32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3200" dirty="0">
                <a:latin typeface="Courier New" panose="02070309020205020404" pitchFamily="49" charset="0"/>
              </a:rPr>
              <a:t>}</a:t>
            </a:r>
            <a:endParaRPr lang="en-IE" sz="3200" dirty="0"/>
          </a:p>
        </p:txBody>
      </p:sp>
      <p:pic>
        <p:nvPicPr>
          <p:cNvPr id="6" name="tmp1EB3">
            <a:hlinkClick r:id="" action="ppaction://media"/>
            <a:extLst>
              <a:ext uri="{FF2B5EF4-FFF2-40B4-BE49-F238E27FC236}">
                <a16:creationId xmlns:a16="http://schemas.microsoft.com/office/drawing/2014/main" id="{B0B363E4-8AC9-4E17-9CC1-3550B9433F6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6066.8665999999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B65DA6-6615-4AFF-9F2A-E04F69D7F97E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3544" y="3647443"/>
              <a:ext cx="6730420" cy="2801324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B65DA6-6615-4AFF-9F2A-E04F69D7F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4544" y="3638442"/>
                <a:ext cx="6748061" cy="28189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892317"/>
      </p:ext>
    </p:extLst>
  </p:cSld>
  <p:clrMapOvr>
    <a:masterClrMapping/>
  </p:clrMapOvr>
  <p:transition spd="med" advTm="283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571500" y="2181224"/>
            <a:ext cx="11214100" cy="79089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runs on Java Virtual Machine. 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tx1"/>
                </a:solidFill>
              </a:rPr>
              <a:t>is an evolution of the Java syntax but is more concise and has cleaner syntax.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not syntax compatible with Java; but is interoperable with Java.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relies on some Java Class Libraries e.g. Collections framework.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chemeClr val="tx1"/>
                </a:solidFill>
              </a:rPr>
              <a:t>is a statically-typed programming language.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IE" dirty="0">
                <a:solidFill>
                  <a:srgbClr val="FF0000"/>
                </a:solidFill>
              </a:rPr>
              <a:t>offers null safety.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IE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50" y="9298543"/>
            <a:ext cx="7766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800" dirty="0">
                <a:hlinkClick r:id="rId5"/>
              </a:rPr>
              <a:t>Based on : https://en.wikipedia.org/wiki/Kotlin_(programming_language)</a:t>
            </a:r>
            <a:r>
              <a:rPr lang="en-IE" sz="1800" dirty="0"/>
              <a:t> </a:t>
            </a:r>
          </a:p>
        </p:txBody>
      </p:sp>
      <p:pic>
        <p:nvPicPr>
          <p:cNvPr id="6" name="Picture 6" descr="Image result for kot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688" y="0"/>
            <a:ext cx="6232525" cy="21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1EB3">
            <a:hlinkClick r:id="" action="ppaction://media"/>
            <a:extLst>
              <a:ext uri="{FF2B5EF4-FFF2-40B4-BE49-F238E27FC236}">
                <a16:creationId xmlns:a16="http://schemas.microsoft.com/office/drawing/2014/main" id="{AFAB8778-EAC5-456D-AEC0-6D9DFAF2B5D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8333" end="46649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2643"/>
      </p:ext>
    </p:extLst>
  </p:cSld>
  <p:clrMapOvr>
    <a:masterClrMapping/>
  </p:clrMapOvr>
  <p:transition spd="med" advTm="19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Null – Billion Dollar Mistake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08" y="2837840"/>
            <a:ext cx="10795000" cy="5080000"/>
          </a:xfrm>
          <a:prstGeom prst="rect">
            <a:avLst/>
          </a:prstGeom>
        </p:spPr>
      </p:pic>
      <p:pic>
        <p:nvPicPr>
          <p:cNvPr id="3" name="tmp1EB3">
            <a:hlinkClick r:id="" action="ppaction://media"/>
            <a:extLst>
              <a:ext uri="{FF2B5EF4-FFF2-40B4-BE49-F238E27FC236}">
                <a16:creationId xmlns:a16="http://schemas.microsoft.com/office/drawing/2014/main" id="{5ECC28D7-0397-4AB9-9733-E48F6E2583A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7750" end="29668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25650"/>
      </p:ext>
    </p:extLst>
  </p:cSld>
  <p:clrMapOvr>
    <a:masterClrMapping/>
  </p:clrMapOvr>
  <p:transition spd="med" advTm="169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Kotlin</a:t>
            </a:r>
            <a:r>
              <a:rPr lang="en-IE" dirty="0"/>
              <a:t> and Null Safety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2222499"/>
            <a:ext cx="11861800" cy="4606925"/>
          </a:xfrm>
        </p:spPr>
        <p:txBody>
          <a:bodyPr>
            <a:normAutofit/>
          </a:bodyPr>
          <a:lstStyle/>
          <a:p>
            <a:r>
              <a:rPr lang="en-IE" dirty="0" err="1">
                <a:solidFill>
                  <a:schemeClr val="tx1"/>
                </a:solidFill>
              </a:rPr>
              <a:t>Kotlin</a:t>
            </a:r>
            <a:r>
              <a:rPr lang="en-IE" dirty="0">
                <a:solidFill>
                  <a:schemeClr val="tx1"/>
                </a:solidFill>
              </a:rPr>
              <a:t> eliminates most sources of null references by making all types non-nullable by default — meaning that the compiler won’t let you use a non-initialized, non-nullable variable. </a:t>
            </a:r>
          </a:p>
          <a:p>
            <a:r>
              <a:rPr lang="en-IE" dirty="0">
                <a:solidFill>
                  <a:schemeClr val="tx1"/>
                </a:solidFill>
              </a:rPr>
              <a:t>If you need a variable to hold a null value, you have to declare the type as nullable, adding a question mark after the type (more on this in later lectures).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" y="7238197"/>
            <a:ext cx="10715625" cy="1533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3499" y="9276487"/>
            <a:ext cx="1036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>
                <a:hlinkClick r:id="rId7"/>
              </a:rPr>
              <a:t>Source: https://dzone.com/articles/kotlin-vs-java-first-impressions-using-kotlin-for</a:t>
            </a:r>
            <a:r>
              <a:rPr lang="en-IE" sz="2000" dirty="0"/>
              <a:t> </a:t>
            </a:r>
          </a:p>
        </p:txBody>
      </p:sp>
      <p:pic>
        <p:nvPicPr>
          <p:cNvPr id="8" name="tmpBB4D">
            <a:hlinkClick r:id="" action="ppaction://media"/>
            <a:extLst>
              <a:ext uri="{FF2B5EF4-FFF2-40B4-BE49-F238E27FC236}">
                <a16:creationId xmlns:a16="http://schemas.microsoft.com/office/drawing/2014/main" id="{F4A5BF32-ED92-4735-8070-190A03AEE74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9698.87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80A0B1-4F2D-4FCD-8745-DA1C07E59246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3912" y="5973802"/>
              <a:ext cx="9010064" cy="2495474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80A0B1-4F2D-4FCD-8745-DA1C07E592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94912" y="5964802"/>
                <a:ext cx="9027704" cy="25131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2588868"/>
      </p:ext>
    </p:extLst>
  </p:cSld>
  <p:clrMapOvr>
    <a:masterClrMapping/>
  </p:clrMapOvr>
  <p:transition spd="med" advTm="355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kotlin">
            <a:extLst>
              <a:ext uri="{FF2B5EF4-FFF2-40B4-BE49-F238E27FC236}">
                <a16:creationId xmlns:a16="http://schemas.microsoft.com/office/drawing/2014/main" id="{466C8A36-EAAF-43E9-8AC8-742A8F1E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153" y="1712891"/>
            <a:ext cx="9596920" cy="335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eclipse icon">
            <a:extLst>
              <a:ext uri="{FF2B5EF4-FFF2-40B4-BE49-F238E27FC236}">
                <a16:creationId xmlns:a16="http://schemas.microsoft.com/office/drawing/2014/main" id="{55CDC0FF-A617-4CE4-B04D-C0C411908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11" y="4859945"/>
            <a:ext cx="4718005" cy="471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mpBB4D">
            <a:hlinkClick r:id="" action="ppaction://media"/>
            <a:extLst>
              <a:ext uri="{FF2B5EF4-FFF2-40B4-BE49-F238E27FC236}">
                <a16:creationId xmlns:a16="http://schemas.microsoft.com/office/drawing/2014/main" id="{E2DDC330-3DCB-45EA-A7B8-2E4A8F557A75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5526" end="50089.87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8456"/>
      </p:ext>
    </p:extLst>
  </p:cSld>
  <p:clrMapOvr>
    <a:masterClrMapping/>
  </p:clrMapOvr>
  <p:transition spd="med" advTm="96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446" y="5239445"/>
            <a:ext cx="8199467" cy="3175000"/>
          </a:xfrm>
        </p:spPr>
        <p:txBody>
          <a:bodyPr>
            <a:normAutofit fontScale="90000"/>
          </a:bodyPr>
          <a:lstStyle/>
          <a:p>
            <a:r>
              <a:rPr lang="en-IE" dirty="0"/>
              <a:t>Created in 2011 by </a:t>
            </a:r>
            <a:r>
              <a:rPr lang="en-IE" dirty="0" err="1">
                <a:hlinkClick r:id="rId5"/>
              </a:rPr>
              <a:t>JetBrains</a:t>
            </a:r>
            <a:r>
              <a:rPr lang="en-IE" dirty="0"/>
              <a:t>, </a:t>
            </a:r>
            <a:br>
              <a:rPr lang="en-IE" dirty="0"/>
            </a:br>
            <a:r>
              <a:rPr lang="en-IE" dirty="0"/>
              <a:t>the creators of IntelliJ.</a:t>
            </a:r>
            <a:br>
              <a:rPr lang="en-IE" dirty="0"/>
            </a:br>
            <a:br>
              <a:rPr lang="en-IE" dirty="0"/>
            </a:br>
            <a:r>
              <a:rPr lang="en-IE" dirty="0"/>
              <a:t>On Object Oriented Language with Functional Constructs (e.g. lambdas).</a:t>
            </a:r>
          </a:p>
        </p:txBody>
      </p:sp>
      <p:pic>
        <p:nvPicPr>
          <p:cNvPr id="3" name="Picture 6" descr="Image result for kot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129" y="1223115"/>
            <a:ext cx="952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jetbrains">
            <a:extLst>
              <a:ext uri="{FF2B5EF4-FFF2-40B4-BE49-F238E27FC236}">
                <a16:creationId xmlns:a16="http://schemas.microsoft.com/office/drawing/2014/main" id="{9E8783CD-F9E6-490C-965D-E5BA25569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432" y="494891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mp4E85">
            <a:hlinkClick r:id="" action="ppaction://media"/>
            <a:extLst>
              <a:ext uri="{FF2B5EF4-FFF2-40B4-BE49-F238E27FC236}">
                <a16:creationId xmlns:a16="http://schemas.microsoft.com/office/drawing/2014/main" id="{1C9F016E-A1ED-4D76-A4F3-0DDC943A3CA5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74067" end="11938.537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5224"/>
      </p:ext>
    </p:extLst>
  </p:cSld>
  <p:clrMapOvr>
    <a:masterClrMapping/>
  </p:clrMapOvr>
  <p:transition spd="med" advTm="169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2AD46-2C25-4DE0-818C-E4770BFF37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052" b="54542"/>
          <a:stretch/>
        </p:blipFill>
        <p:spPr>
          <a:xfrm>
            <a:off x="321972" y="91583"/>
            <a:ext cx="10166654" cy="80349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E4CBEA-87E7-4675-94E5-C968A6155FCF}"/>
              </a:ext>
            </a:extLst>
          </p:cNvPr>
          <p:cNvSpPr txBox="1"/>
          <p:nvPr/>
        </p:nvSpPr>
        <p:spPr>
          <a:xfrm>
            <a:off x="9292119" y="7250741"/>
            <a:ext cx="3535251" cy="2318583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Install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Kotlin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plugin into Eclipse</a:t>
            </a:r>
          </a:p>
        </p:txBody>
      </p:sp>
      <p:pic>
        <p:nvPicPr>
          <p:cNvPr id="2" name="tmpBB4D">
            <a:hlinkClick r:id="" action="ppaction://media"/>
            <a:extLst>
              <a:ext uri="{FF2B5EF4-FFF2-40B4-BE49-F238E27FC236}">
                <a16:creationId xmlns:a16="http://schemas.microsoft.com/office/drawing/2014/main" id="{6A631B1D-21A9-452D-9EF4-435CBC4F65A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5135" end="37132.87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69792"/>
      </p:ext>
    </p:extLst>
  </p:cSld>
  <p:clrMapOvr>
    <a:masterClrMapping/>
  </p:clrMapOvr>
  <p:transition spd="med" advTm="129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5353F5-1D49-4E7B-AB48-75212822E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69" y="837484"/>
            <a:ext cx="11439525" cy="6172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F8CFFB-B834-4421-BDD7-216AA21695CD}"/>
              </a:ext>
            </a:extLst>
          </p:cNvPr>
          <p:cNvSpPr txBox="1"/>
          <p:nvPr/>
        </p:nvSpPr>
        <p:spPr>
          <a:xfrm>
            <a:off x="9292119" y="7250741"/>
            <a:ext cx="3535251" cy="2318583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Install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Kotlin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plugin into Eclipse</a:t>
            </a:r>
          </a:p>
        </p:txBody>
      </p:sp>
      <p:pic>
        <p:nvPicPr>
          <p:cNvPr id="2" name="tmpBB4D">
            <a:hlinkClick r:id="" action="ppaction://media"/>
            <a:extLst>
              <a:ext uri="{FF2B5EF4-FFF2-40B4-BE49-F238E27FC236}">
                <a16:creationId xmlns:a16="http://schemas.microsoft.com/office/drawing/2014/main" id="{7BC0DD5F-F8CE-4513-93E4-C12726D2417E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8092" end="24417.87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A192FF-2B68-4B7E-966A-4F4860ABE99E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9272" y="3838222"/>
              <a:ext cx="11463807" cy="3176733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A192FF-2B68-4B7E-966A-4F4860ABE9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272" y="3829222"/>
                <a:ext cx="11481448" cy="31943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9737025"/>
      </p:ext>
    </p:extLst>
  </p:cSld>
  <p:clrMapOvr>
    <a:masterClrMapping/>
  </p:clrMapOvr>
  <p:transition spd="med" advTm="127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AF16-C091-492B-8655-3960F85079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82626" y="-337199"/>
            <a:ext cx="4031088" cy="3466766"/>
          </a:xfrm>
        </p:spPr>
        <p:txBody>
          <a:bodyPr>
            <a:normAutofit/>
          </a:bodyPr>
          <a:lstStyle/>
          <a:p>
            <a:r>
              <a:rPr lang="en-IE" sz="4800" dirty="0"/>
              <a:t>Change perspective </a:t>
            </a:r>
            <a:br>
              <a:rPr lang="en-IE" sz="4800" dirty="0"/>
            </a:br>
            <a:r>
              <a:rPr lang="en-IE" sz="4800" dirty="0"/>
              <a:t>to </a:t>
            </a:r>
            <a:r>
              <a:rPr lang="en-IE" sz="4800" dirty="0" err="1"/>
              <a:t>Kotlin</a:t>
            </a:r>
            <a:r>
              <a:rPr lang="en-IE" sz="48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43616-05E0-4E25-B97E-2083D5F6D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41" y="170427"/>
            <a:ext cx="7053441" cy="9233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85F15-972C-4E74-9C1D-B1EA2D34CD83}"/>
              </a:ext>
            </a:extLst>
          </p:cNvPr>
          <p:cNvSpPr txBox="1"/>
          <p:nvPr/>
        </p:nvSpPr>
        <p:spPr>
          <a:xfrm>
            <a:off x="9292119" y="7250741"/>
            <a:ext cx="3535251" cy="2318583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Install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Kotlin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plugin into Eclipse</a:t>
            </a:r>
          </a:p>
        </p:txBody>
      </p:sp>
      <p:pic>
        <p:nvPicPr>
          <p:cNvPr id="5" name="tmpBB4D">
            <a:hlinkClick r:id="" action="ppaction://media"/>
            <a:extLst>
              <a:ext uri="{FF2B5EF4-FFF2-40B4-BE49-F238E27FC236}">
                <a16:creationId xmlns:a16="http://schemas.microsoft.com/office/drawing/2014/main" id="{6DC3E7E0-2C6C-4AEA-98D0-F5364DE5F71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70807" end="11909.87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1A00A0-F954-4E3D-B90E-205533A1B3DC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5431" y="3226642"/>
              <a:ext cx="1153130" cy="183791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1A00A0-F954-4E3D-B90E-205533A1B3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431" y="3217633"/>
                <a:ext cx="1170771" cy="2014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525113"/>
      </p:ext>
    </p:extLst>
  </p:cSld>
  <p:clrMapOvr>
    <a:masterClrMapping/>
  </p:clrMapOvr>
  <p:transition spd="med" advTm="125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11B344-5721-4F0C-8CCA-C5AD769C9C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950" b="51537"/>
          <a:stretch/>
        </p:blipFill>
        <p:spPr>
          <a:xfrm>
            <a:off x="2343955" y="310523"/>
            <a:ext cx="10277340" cy="67599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3E5DD7-8FD1-49E4-BE17-B5F27FA10DB8}"/>
              </a:ext>
            </a:extLst>
          </p:cNvPr>
          <p:cNvSpPr txBox="1"/>
          <p:nvPr/>
        </p:nvSpPr>
        <p:spPr>
          <a:xfrm>
            <a:off x="482956" y="7426885"/>
            <a:ext cx="3535251" cy="1579920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Create a new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Kotlin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project</a:t>
            </a:r>
          </a:p>
        </p:txBody>
      </p:sp>
      <p:pic>
        <p:nvPicPr>
          <p:cNvPr id="6" name="tmp58A3">
            <a:hlinkClick r:id="" action="ppaction://media"/>
            <a:extLst>
              <a:ext uri="{FF2B5EF4-FFF2-40B4-BE49-F238E27FC236}">
                <a16:creationId xmlns:a16="http://schemas.microsoft.com/office/drawing/2014/main" id="{F7833CD0-CCF7-4E34-A0EB-DF7B6EBE092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0493.823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2D9D37-2FD9-487B-9F97-87BCA55DFDEF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07810" y="108778"/>
              <a:ext cx="3425986" cy="7257537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2D9D37-2FD9-487B-9F97-87BCA55DF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8810" y="99778"/>
                <a:ext cx="3443625" cy="72751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868687"/>
      </p:ext>
    </p:extLst>
  </p:cSld>
  <p:clrMapOvr>
    <a:masterClrMapping/>
  </p:clrMapOvr>
  <p:transition spd="med" advTm="133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FFDFFE-BE81-44FB-B28E-15827E9BE4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120"/>
          <a:stretch/>
        </p:blipFill>
        <p:spPr>
          <a:xfrm>
            <a:off x="316139" y="231820"/>
            <a:ext cx="9677867" cy="39151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7BB17-FE18-40EB-AD99-38986E8CC5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86" b="1"/>
          <a:stretch/>
        </p:blipFill>
        <p:spPr>
          <a:xfrm>
            <a:off x="3301987" y="4365940"/>
            <a:ext cx="9501736" cy="3627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55F69-6FC1-4FD6-B8B5-419BF74963FD}"/>
              </a:ext>
            </a:extLst>
          </p:cNvPr>
          <p:cNvSpPr txBox="1"/>
          <p:nvPr/>
        </p:nvSpPr>
        <p:spPr>
          <a:xfrm>
            <a:off x="482956" y="7426885"/>
            <a:ext cx="3535251" cy="1579920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Create a new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Kotlin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project</a:t>
            </a:r>
          </a:p>
        </p:txBody>
      </p:sp>
      <p:pic>
        <p:nvPicPr>
          <p:cNvPr id="4" name="tmp58A3">
            <a:hlinkClick r:id="" action="ppaction://media"/>
            <a:extLst>
              <a:ext uri="{FF2B5EF4-FFF2-40B4-BE49-F238E27FC236}">
                <a16:creationId xmlns:a16="http://schemas.microsoft.com/office/drawing/2014/main" id="{A8F93DB4-A363-4BE8-915D-642E7A823BE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3384" end="7482.823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856B8C-E5E5-446F-955D-794EE9FD808F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88237" y="4098065"/>
              <a:ext cx="1350864" cy="4406231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856B8C-E5E5-446F-955D-794EE9FD80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9238" y="4089065"/>
                <a:ext cx="1368501" cy="44238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880550"/>
      </p:ext>
    </p:extLst>
  </p:cSld>
  <p:clrMapOvr>
    <a:masterClrMapping/>
  </p:clrMapOvr>
  <p:transition spd="med" advTm="130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652586-C9ED-428E-B4FD-9294548C2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6" b="1"/>
          <a:stretch/>
        </p:blipFill>
        <p:spPr>
          <a:xfrm>
            <a:off x="3301987" y="4365940"/>
            <a:ext cx="9501736" cy="3627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A0FC9-34F6-4C2F-9FD3-16F3AE6A2E02}"/>
              </a:ext>
            </a:extLst>
          </p:cNvPr>
          <p:cNvSpPr/>
          <p:nvPr/>
        </p:nvSpPr>
        <p:spPr>
          <a:xfrm>
            <a:off x="263302" y="231639"/>
            <a:ext cx="11031472" cy="397031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dirty="0">
                <a:solidFill>
                  <a:srgbClr val="333333"/>
                </a:solidFill>
                <a:latin typeface="Open Sans"/>
              </a:rPr>
              <a:t>Eclipse project is also a Java project with a:</a:t>
            </a:r>
          </a:p>
          <a:p>
            <a:pPr algn="l"/>
            <a:endParaRPr lang="en-IE" dirty="0">
              <a:solidFill>
                <a:srgbClr val="333333"/>
              </a:solidFill>
              <a:latin typeface="Open Sans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E" dirty="0" err="1">
                <a:solidFill>
                  <a:srgbClr val="333333"/>
                </a:solidFill>
                <a:latin typeface="Open Sans"/>
              </a:rPr>
              <a:t>Kotlin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 Builder and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E" dirty="0" err="1">
                <a:solidFill>
                  <a:srgbClr val="333333"/>
                </a:solidFill>
                <a:latin typeface="Open Sans"/>
              </a:rPr>
              <a:t>Kotlin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 Runtime Library.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E" dirty="0">
              <a:solidFill>
                <a:srgbClr val="333333"/>
              </a:solidFill>
              <a:latin typeface="Open Sans"/>
            </a:endParaRPr>
          </a:p>
          <a:p>
            <a:pPr marL="571500" indent="-571500" algn="l">
              <a:buFont typeface="Wingdings" panose="05000000000000000000" pitchFamily="2" charset="2"/>
              <a:buChar char="à"/>
            </a:pPr>
            <a:r>
              <a:rPr lang="en-IE" dirty="0">
                <a:solidFill>
                  <a:srgbClr val="333333"/>
                </a:solidFill>
                <a:latin typeface="Open Sans"/>
                <a:sym typeface="Wingdings" panose="05000000000000000000" pitchFamily="2" charset="2"/>
              </a:rPr>
              <a:t>C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an add Java classes to the project, mixing and</a:t>
            </a:r>
          </a:p>
          <a:p>
            <a:pPr algn="l"/>
            <a:r>
              <a:rPr lang="en-IE" dirty="0">
                <a:solidFill>
                  <a:srgbClr val="333333"/>
                </a:solidFill>
                <a:latin typeface="Open Sans"/>
              </a:rPr>
              <a:t>	matching </a:t>
            </a:r>
            <a:r>
              <a:rPr lang="en-IE" dirty="0" err="1">
                <a:solidFill>
                  <a:srgbClr val="333333"/>
                </a:solidFill>
                <a:latin typeface="Open Sans"/>
              </a:rPr>
              <a:t>Kotlin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 and Java code where required.</a:t>
            </a:r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E0C71-F4F5-46D4-B055-A106E9344933}"/>
              </a:ext>
            </a:extLst>
          </p:cNvPr>
          <p:cNvSpPr txBox="1"/>
          <p:nvPr/>
        </p:nvSpPr>
        <p:spPr>
          <a:xfrm>
            <a:off x="482956" y="7426885"/>
            <a:ext cx="3535251" cy="1579920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Create a new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Kotlin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project</a:t>
            </a:r>
          </a:p>
        </p:txBody>
      </p:sp>
      <p:pic>
        <p:nvPicPr>
          <p:cNvPr id="4" name="tmpF476">
            <a:hlinkClick r:id="" action="ppaction://media"/>
            <a:extLst>
              <a:ext uri="{FF2B5EF4-FFF2-40B4-BE49-F238E27FC236}">
                <a16:creationId xmlns:a16="http://schemas.microsoft.com/office/drawing/2014/main" id="{E419A42C-FEDB-4EEB-9C73-4DD8900C146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20376.020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33982"/>
      </p:ext>
    </p:extLst>
  </p:cSld>
  <p:clrMapOvr>
    <a:masterClrMapping/>
  </p:clrMapOvr>
  <p:transition spd="med" advTm="193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5AEDE2-8839-42D8-A171-F8D3E97EBD0F}"/>
              </a:ext>
            </a:extLst>
          </p:cNvPr>
          <p:cNvSpPr txBox="1"/>
          <p:nvPr/>
        </p:nvSpPr>
        <p:spPr>
          <a:xfrm>
            <a:off x="7400481" y="1721544"/>
            <a:ext cx="3535251" cy="1579920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Create a new </a:t>
            </a:r>
            <a:r>
              <a:rPr kumimoji="0" lang="en-US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Kotlin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C4DF9-F383-4206-86C3-47C5F114CF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337" b="36003"/>
          <a:stretch/>
        </p:blipFill>
        <p:spPr>
          <a:xfrm>
            <a:off x="244698" y="233249"/>
            <a:ext cx="6684135" cy="598591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A3F58-742B-4AB8-87E7-8643C7C95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765" y="5604926"/>
            <a:ext cx="9201150" cy="39528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" name="tmpF476">
            <a:hlinkClick r:id="" action="ppaction://media"/>
            <a:extLst>
              <a:ext uri="{FF2B5EF4-FFF2-40B4-BE49-F238E27FC236}">
                <a16:creationId xmlns:a16="http://schemas.microsoft.com/office/drawing/2014/main" id="{B20EDADF-DC08-48F6-B23C-7F2F28D614F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9315" end="110853.020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9270"/>
      </p:ext>
    </p:extLst>
  </p:cSld>
  <p:clrMapOvr>
    <a:masterClrMapping/>
  </p:clrMapOvr>
  <p:transition spd="med" advTm="95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5AEDE2-8839-42D8-A171-F8D3E97EBD0F}"/>
              </a:ext>
            </a:extLst>
          </p:cNvPr>
          <p:cNvSpPr txBox="1"/>
          <p:nvPr/>
        </p:nvSpPr>
        <p:spPr>
          <a:xfrm>
            <a:off x="10542927" y="3336230"/>
            <a:ext cx="2245796" cy="1579920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Hello World!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327C7-0901-406B-8A60-03CE492F82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880" b="24960"/>
          <a:stretch/>
        </p:blipFill>
        <p:spPr>
          <a:xfrm>
            <a:off x="64394" y="78702"/>
            <a:ext cx="10132847" cy="967489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3" name="tmpF476">
            <a:hlinkClick r:id="" action="ppaction://media"/>
            <a:extLst>
              <a:ext uri="{FF2B5EF4-FFF2-40B4-BE49-F238E27FC236}">
                <a16:creationId xmlns:a16="http://schemas.microsoft.com/office/drawing/2014/main" id="{25BB85EE-C38D-484D-B325-622A8EA5CAE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8838" end="88644.020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0EF947-6160-4FC2-86DC-63B9B75CB121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66669" y="1173252"/>
              <a:ext cx="5244699" cy="2113597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0EF947-6160-4FC2-86DC-63B9B75CB1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7669" y="1164252"/>
                <a:ext cx="5262339" cy="21312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869452"/>
      </p:ext>
    </p:extLst>
  </p:cSld>
  <p:clrMapOvr>
    <a:masterClrMapping/>
  </p:clrMapOvr>
  <p:transition spd="med" advTm="222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2454D-0AC8-4D0A-A5EA-74AE0110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18" y="6410056"/>
            <a:ext cx="12753391" cy="20731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6DD8BE-C251-4197-BD84-EFF23F7A3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181" y="2189409"/>
            <a:ext cx="8539689" cy="2927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5BF828F6-B6EF-433D-B9A2-E1A0C3E7CD11}"/>
              </a:ext>
            </a:extLst>
          </p:cNvPr>
          <p:cNvSpPr/>
          <p:nvPr/>
        </p:nvSpPr>
        <p:spPr>
          <a:xfrm>
            <a:off x="5872766" y="5254580"/>
            <a:ext cx="1159099" cy="1017431"/>
          </a:xfrm>
          <a:prstGeom prst="downArrow">
            <a:avLst/>
          </a:prstGeom>
          <a:solidFill>
            <a:schemeClr val="accent1">
              <a:satOff val="12166"/>
              <a:lumOff val="-13042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42CC6-3028-4AD6-A743-800723EBBAE9}"/>
              </a:ext>
            </a:extLst>
          </p:cNvPr>
          <p:cNvSpPr txBox="1"/>
          <p:nvPr/>
        </p:nvSpPr>
        <p:spPr>
          <a:xfrm>
            <a:off x="10542927" y="3336230"/>
            <a:ext cx="2245796" cy="1579920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Hello World!</a:t>
            </a:r>
          </a:p>
        </p:txBody>
      </p:sp>
      <p:pic>
        <p:nvPicPr>
          <p:cNvPr id="6" name="tmpF476">
            <a:hlinkClick r:id="" action="ppaction://media"/>
            <a:extLst>
              <a:ext uri="{FF2B5EF4-FFF2-40B4-BE49-F238E27FC236}">
                <a16:creationId xmlns:a16="http://schemas.microsoft.com/office/drawing/2014/main" id="{43094A6E-0648-49E7-A2D0-4A3BAA21731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1047" end="80922.020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91078"/>
      </p:ext>
    </p:extLst>
  </p:cSld>
  <p:clrMapOvr>
    <a:masterClrMapping/>
  </p:clrMapOvr>
  <p:transition spd="med" advTm="77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71974D-7F0F-459F-BE28-E827B35537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138" b="38697"/>
          <a:stretch/>
        </p:blipFill>
        <p:spPr>
          <a:xfrm>
            <a:off x="-128790" y="271888"/>
            <a:ext cx="6812924" cy="581864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5AEDE2-8839-42D8-A171-F8D3E97EBD0F}"/>
              </a:ext>
            </a:extLst>
          </p:cNvPr>
          <p:cNvSpPr txBox="1"/>
          <p:nvPr/>
        </p:nvSpPr>
        <p:spPr>
          <a:xfrm>
            <a:off x="6761408" y="304868"/>
            <a:ext cx="6001555" cy="1579920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Interoperability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: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Create a new 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Java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40EAB-0873-4B2D-8E71-B07B9D92C0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94" r="1960"/>
          <a:stretch/>
        </p:blipFill>
        <p:spPr>
          <a:xfrm>
            <a:off x="6761408" y="2034862"/>
            <a:ext cx="6117465" cy="7560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tmpF476">
            <a:hlinkClick r:id="" action="ppaction://media"/>
            <a:extLst>
              <a:ext uri="{FF2B5EF4-FFF2-40B4-BE49-F238E27FC236}">
                <a16:creationId xmlns:a16="http://schemas.microsoft.com/office/drawing/2014/main" id="{0E5BBEBB-031A-4C57-8432-5E69A32B743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8769" end="66824.020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082BF5-CCA0-4041-8BC3-35A79038C271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88870" y="2527919"/>
              <a:ext cx="1474448" cy="6709957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082BF5-CCA0-4041-8BC3-35A79038C2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9868" y="2518919"/>
                <a:ext cx="1492091" cy="67275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497271"/>
      </p:ext>
    </p:extLst>
  </p:cSld>
  <p:clrMapOvr>
    <a:masterClrMapping/>
  </p:clrMapOvr>
  <p:transition spd="med" advTm="140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59396187-7C70-419A-9A35-F7A8C4A1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31" y="502144"/>
            <a:ext cx="10387244" cy="858570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57E988-D57C-4130-A929-23E8C8A27D39}"/>
              </a:ext>
            </a:extLst>
          </p:cNvPr>
          <p:cNvSpPr txBox="1"/>
          <p:nvPr/>
        </p:nvSpPr>
        <p:spPr>
          <a:xfrm>
            <a:off x="10125211" y="186455"/>
            <a:ext cx="2523990" cy="145680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8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2014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6837DD-7276-48BC-BB63-7EC2C666DEAC}"/>
              </a:ext>
            </a:extLst>
          </p:cNvPr>
          <p:cNvSpPr txBox="1"/>
          <p:nvPr/>
        </p:nvSpPr>
        <p:spPr>
          <a:xfrm>
            <a:off x="10755088" y="9203832"/>
            <a:ext cx="292825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  <a:hlinkClick r:id="rId6"/>
              </a:rPr>
              <a:t>Source</a:t>
            </a:r>
            <a:endParaRPr kumimoji="0" lang="en-I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5" name="tmp16C4">
            <a:hlinkClick r:id="" action="ppaction://media"/>
            <a:extLst>
              <a:ext uri="{FF2B5EF4-FFF2-40B4-BE49-F238E27FC236}">
                <a16:creationId xmlns:a16="http://schemas.microsoft.com/office/drawing/2014/main" id="{94959879-4C42-4D84-9BC6-940F5A82CBE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14162.965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80791"/>
      </p:ext>
    </p:extLst>
  </p:cSld>
  <p:clrMapOvr>
    <a:masterClrMapping/>
  </p:clrMapOvr>
  <p:transition spd="med" advTm="315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9F48B-A624-4DCC-AF55-0714C7CF3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82" y="2113006"/>
            <a:ext cx="11287529" cy="3296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A64F7-9059-4BF2-AEBF-6CD76E1D2D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271" b="-6338"/>
          <a:stretch/>
        </p:blipFill>
        <p:spPr>
          <a:xfrm>
            <a:off x="2141516" y="6838951"/>
            <a:ext cx="8409158" cy="2523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A7BE6E7B-9ABD-4790-A458-02D8E1655A4D}"/>
              </a:ext>
            </a:extLst>
          </p:cNvPr>
          <p:cNvSpPr/>
          <p:nvPr/>
        </p:nvSpPr>
        <p:spPr>
          <a:xfrm>
            <a:off x="5872766" y="5615190"/>
            <a:ext cx="1159099" cy="1017431"/>
          </a:xfrm>
          <a:prstGeom prst="downArrow">
            <a:avLst/>
          </a:prstGeom>
          <a:solidFill>
            <a:schemeClr val="accent1">
              <a:satOff val="12166"/>
              <a:lumOff val="-13042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20EFB-5A08-435D-BBB7-6CBB3CF67ABD}"/>
              </a:ext>
            </a:extLst>
          </p:cNvPr>
          <p:cNvSpPr txBox="1"/>
          <p:nvPr/>
        </p:nvSpPr>
        <p:spPr>
          <a:xfrm>
            <a:off x="6761408" y="304868"/>
            <a:ext cx="6001555" cy="1579920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Interoperability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: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Create a new 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Java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class</a:t>
            </a:r>
          </a:p>
        </p:txBody>
      </p:sp>
      <p:pic>
        <p:nvPicPr>
          <p:cNvPr id="6" name="tmpD71E">
            <a:hlinkClick r:id="" action="ppaction://media"/>
            <a:extLst>
              <a:ext uri="{FF2B5EF4-FFF2-40B4-BE49-F238E27FC236}">
                <a16:creationId xmlns:a16="http://schemas.microsoft.com/office/drawing/2014/main" id="{AF5538D7-A61B-457B-8222-BE2814F881B0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803.929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FCD056-0429-4FF2-8911-65A8CC1F43A4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9265" y="3691815"/>
              <a:ext cx="10850508" cy="5248121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FCD056-0429-4FF2-8911-65A8CC1F43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265" y="3682815"/>
                <a:ext cx="10868148" cy="52657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448861"/>
      </p:ext>
    </p:extLst>
  </p:cSld>
  <p:clrMapOvr>
    <a:masterClrMapping/>
  </p:clrMapOvr>
  <p:transition spd="med" advTm="478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5B35E-8651-4DC7-8169-45CAFC18C9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94" r="1960"/>
          <a:stretch/>
        </p:blipFill>
        <p:spPr>
          <a:xfrm>
            <a:off x="7031866" y="1313645"/>
            <a:ext cx="5847008" cy="7226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FB58B-CB24-428F-B38D-069239CEE9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57" r="2029"/>
          <a:stretch/>
        </p:blipFill>
        <p:spPr>
          <a:xfrm>
            <a:off x="103032" y="3252385"/>
            <a:ext cx="7160653" cy="3859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42F4F-7218-4204-A9B2-51B5706394AE}"/>
              </a:ext>
            </a:extLst>
          </p:cNvPr>
          <p:cNvSpPr txBox="1"/>
          <p:nvPr/>
        </p:nvSpPr>
        <p:spPr>
          <a:xfrm>
            <a:off x="1287887" y="1127084"/>
            <a:ext cx="4108361" cy="841256"/>
          </a:xfrm>
          <a:prstGeom prst="rect">
            <a:avLst/>
          </a:prstGeom>
          <a:solidFill>
            <a:srgbClr val="FF99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Kotlin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 Vs Java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" name="tmpF476">
            <a:hlinkClick r:id="" action="ppaction://media"/>
            <a:extLst>
              <a:ext uri="{FF2B5EF4-FFF2-40B4-BE49-F238E27FC236}">
                <a16:creationId xmlns:a16="http://schemas.microsoft.com/office/drawing/2014/main" id="{D0EED8E0-D2CD-442F-910D-1F87E3EECAB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98427" end="2815.020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F4A805-94DD-45CE-BD1D-AA0DBF87A21D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9018" y="517308"/>
              <a:ext cx="9343873" cy="802343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F4A805-94DD-45CE-BD1D-AA0DBF87A2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70018" y="508308"/>
                <a:ext cx="9361513" cy="80410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9794847"/>
      </p:ext>
    </p:extLst>
  </p:cSld>
  <p:clrMapOvr>
    <a:masterClrMapping/>
  </p:clrMapOvr>
  <p:transition spd="med" advTm="384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pF476">
            <a:hlinkClick r:id="" action="ppaction://media"/>
            <a:extLst>
              <a:ext uri="{FF2B5EF4-FFF2-40B4-BE49-F238E27FC236}">
                <a16:creationId xmlns:a16="http://schemas.microsoft.com/office/drawing/2014/main" id="{80EEA66B-40B2-455C-B1DB-C77C923711B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36876" end="66.020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med" advTm="27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wth of Kotlin in Github">
            <a:extLst>
              <a:ext uri="{FF2B5EF4-FFF2-40B4-BE49-F238E27FC236}">
                <a16:creationId xmlns:a16="http://schemas.microsoft.com/office/drawing/2014/main" id="{655F6E18-E56C-4030-B143-34A2B96CE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1" y="457200"/>
            <a:ext cx="12462988" cy="5653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B5C747-8E86-4CC2-B614-01A6B9DA9495}"/>
              </a:ext>
            </a:extLst>
          </p:cNvPr>
          <p:cNvSpPr/>
          <p:nvPr/>
        </p:nvSpPr>
        <p:spPr>
          <a:xfrm>
            <a:off x="1289050" y="9143911"/>
            <a:ext cx="10407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>
                <a:hlinkClick r:id="rId6"/>
              </a:rPr>
              <a:t>https://www.programiz.com/kotlin-programming</a:t>
            </a:r>
            <a:r>
              <a:rPr lang="en-IE" sz="24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7A4087-5880-4F4C-B679-FD0B374B1E90}"/>
              </a:ext>
            </a:extLst>
          </p:cNvPr>
          <p:cNvSpPr/>
          <p:nvPr/>
        </p:nvSpPr>
        <p:spPr>
          <a:xfrm>
            <a:off x="1044575" y="6749937"/>
            <a:ext cx="10896600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i="1" dirty="0">
                <a:solidFill>
                  <a:srgbClr val="002060"/>
                </a:solidFill>
                <a:latin typeface="Open Sans"/>
              </a:rPr>
              <a:t>Many companies like Netflix, Uber, Trello, Pinterest, Corda etc. are using </a:t>
            </a:r>
            <a:r>
              <a:rPr lang="en-IE" i="1" dirty="0" err="1">
                <a:solidFill>
                  <a:srgbClr val="002060"/>
                </a:solidFill>
                <a:latin typeface="Open Sans"/>
              </a:rPr>
              <a:t>Kotlin</a:t>
            </a:r>
            <a:r>
              <a:rPr lang="en-IE" i="1" dirty="0">
                <a:solidFill>
                  <a:srgbClr val="002060"/>
                </a:solidFill>
                <a:latin typeface="Open Sans"/>
              </a:rPr>
              <a:t> (along with other programming languages) to create applications.</a:t>
            </a:r>
          </a:p>
        </p:txBody>
      </p:sp>
      <p:pic>
        <p:nvPicPr>
          <p:cNvPr id="5" name="tmp16C4">
            <a:hlinkClick r:id="" action="ppaction://media"/>
            <a:extLst>
              <a:ext uri="{FF2B5EF4-FFF2-40B4-BE49-F238E27FC236}">
                <a16:creationId xmlns:a16="http://schemas.microsoft.com/office/drawing/2014/main" id="{9058F4EB-00A2-4515-908F-7130732915B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1542" end="81811.965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67079"/>
      </p:ext>
    </p:extLst>
  </p:cSld>
  <p:clrMapOvr>
    <a:masterClrMapping/>
  </p:clrMapOvr>
  <p:transition spd="med" advTm="323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8000" dirty="0"/>
              <a:t>April 21</a:t>
            </a:r>
            <a:r>
              <a:rPr lang="en-IE" sz="8000" baseline="30000" dirty="0"/>
              <a:t>st</a:t>
            </a:r>
            <a:r>
              <a:rPr lang="en-IE" sz="8000" dirty="0"/>
              <a:t> 2017</a:t>
            </a:r>
            <a:endParaRPr lang="en-IE" sz="7200" dirty="0"/>
          </a:p>
        </p:txBody>
      </p:sp>
      <p:pic>
        <p:nvPicPr>
          <p:cNvPr id="3" name="tmp16C4">
            <a:hlinkClick r:id="" action="ppaction://media"/>
            <a:extLst>
              <a:ext uri="{FF2B5EF4-FFF2-40B4-BE49-F238E27FC236}">
                <a16:creationId xmlns:a16="http://schemas.microsoft.com/office/drawing/2014/main" id="{74D852A3-574D-46DC-8345-21E9CD32DCA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3893" end="77538.965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12207"/>
      </p:ext>
    </p:extLst>
  </p:cSld>
  <p:clrMapOvr>
    <a:masterClrMapping/>
  </p:clrMapOvr>
  <p:transition spd="med" advTm="42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2312270"/>
            <a:ext cx="11073008" cy="3175000"/>
          </a:xfrm>
        </p:spPr>
        <p:txBody>
          <a:bodyPr>
            <a:normAutofit fontScale="90000"/>
          </a:bodyPr>
          <a:lstStyle/>
          <a:p>
            <a:pPr algn="ctr"/>
            <a:r>
              <a:rPr lang="en-IE" i="1" dirty="0"/>
              <a:t>“Java is the primary and official language for Android development, but that doesn’t mean it is the best or the only choice.”</a:t>
            </a:r>
            <a:br>
              <a:rPr lang="en-IE" i="1" dirty="0"/>
            </a:br>
            <a:br>
              <a:rPr lang="en-IE" i="1" dirty="0"/>
            </a:br>
            <a:br>
              <a:rPr lang="en-IE" i="1" dirty="0"/>
            </a:br>
            <a:r>
              <a:rPr lang="en-IE" i="1" dirty="0"/>
              <a:t>“To give Java credit, it is a robust language that has been around for a while, but it comes with a specific set of challenges that can be a deterrent for developers.”</a:t>
            </a:r>
          </a:p>
        </p:txBody>
      </p:sp>
      <p:pic>
        <p:nvPicPr>
          <p:cNvPr id="5122" name="Picture 2" descr="Image result for java androi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0350"/>
            <a:ext cx="5524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17A395-811A-49BF-ABA0-7D4CC6C52CF3}"/>
              </a:ext>
            </a:extLst>
          </p:cNvPr>
          <p:cNvSpPr/>
          <p:nvPr/>
        </p:nvSpPr>
        <p:spPr>
          <a:xfrm>
            <a:off x="7060508" y="9108761"/>
            <a:ext cx="65024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3200" dirty="0"/>
              <a:t>Source: </a:t>
            </a:r>
            <a:r>
              <a:rPr lang="en-IE" sz="3200" dirty="0">
                <a:hlinkClick r:id="rId6"/>
              </a:rPr>
              <a:t>Dzone</a:t>
            </a:r>
            <a:r>
              <a:rPr lang="en-IE" sz="3200" dirty="0"/>
              <a:t>, April 21</a:t>
            </a:r>
            <a:r>
              <a:rPr lang="en-IE" sz="3200" baseline="30000" dirty="0"/>
              <a:t>st</a:t>
            </a:r>
            <a:r>
              <a:rPr lang="en-IE" sz="3200" dirty="0"/>
              <a:t> 2017</a:t>
            </a:r>
          </a:p>
        </p:txBody>
      </p:sp>
      <p:pic>
        <p:nvPicPr>
          <p:cNvPr id="3" name="tmp16C4">
            <a:hlinkClick r:id="" action="ppaction://media"/>
            <a:extLst>
              <a:ext uri="{FF2B5EF4-FFF2-40B4-BE49-F238E27FC236}">
                <a16:creationId xmlns:a16="http://schemas.microsoft.com/office/drawing/2014/main" id="{B9BF1B85-050B-42E0-A0F0-C0F45BD2FCC8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8166" end="26547.965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46929"/>
      </p:ext>
    </p:extLst>
  </p:cSld>
  <p:clrMapOvr>
    <a:masterClrMapping/>
  </p:clrMapOvr>
  <p:transition spd="med" advTm="509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4" y="848364"/>
            <a:ext cx="11204536" cy="51322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378981" y="6327967"/>
            <a:ext cx="1009254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800" i="1" dirty="0"/>
              <a:t>“A new breed of modern JVM languages is slowly gaining traction within the Android community, </a:t>
            </a:r>
            <a:br>
              <a:rPr lang="en-IE" sz="3800" i="1" dirty="0"/>
            </a:br>
            <a:r>
              <a:rPr lang="en-IE" sz="3800" i="1" dirty="0"/>
              <a:t>and </a:t>
            </a:r>
            <a:r>
              <a:rPr lang="en-IE" sz="3800" b="1" i="1" u="sng" dirty="0"/>
              <a:t>Kotlin</a:t>
            </a:r>
            <a:r>
              <a:rPr lang="en-IE" sz="3800" i="1" dirty="0"/>
              <a:t> is leading the pack.”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7060508" y="9108761"/>
            <a:ext cx="65024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3200" dirty="0"/>
              <a:t>Source: </a:t>
            </a:r>
            <a:r>
              <a:rPr lang="en-IE" sz="3200" dirty="0">
                <a:hlinkClick r:id="rId6"/>
              </a:rPr>
              <a:t>Dzone</a:t>
            </a:r>
            <a:r>
              <a:rPr lang="en-IE" sz="3200" dirty="0"/>
              <a:t>, April 21</a:t>
            </a:r>
            <a:r>
              <a:rPr lang="en-IE" sz="3200" baseline="30000" dirty="0"/>
              <a:t>st</a:t>
            </a:r>
            <a:r>
              <a:rPr lang="en-IE" sz="3200" dirty="0"/>
              <a:t> 2017</a:t>
            </a:r>
          </a:p>
        </p:txBody>
      </p:sp>
      <p:pic>
        <p:nvPicPr>
          <p:cNvPr id="4" name="tmp6C2E">
            <a:hlinkClick r:id="" action="ppaction://media"/>
            <a:extLst>
              <a:ext uri="{FF2B5EF4-FFF2-40B4-BE49-F238E27FC236}">
                <a16:creationId xmlns:a16="http://schemas.microsoft.com/office/drawing/2014/main" id="{1D6FCEE9-AC5D-4E2E-B6B8-B1FDE308CA7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25355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20422"/>
      </p:ext>
    </p:extLst>
  </p:cSld>
  <p:clrMapOvr>
    <a:masterClrMapping/>
  </p:clrMapOvr>
  <p:transition spd="med" advTm="356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747|recordLength=103003|start=0|end=6747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5660|recordEnd=38403|recordLength=261015|start=35660|end=38403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8403|recordEnd=67509|recordLength=261015|start=38403|end=67509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7509|recordEnd=110094|recordLength=261015|start=67509|end=110094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10094|recordEnd=115679|recordLength=261015|start=110094|end=115679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15679|recordEnd=149818|recordLength=261015|start=115679|end=149818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49818|recordEnd=151248|recordLength=261015|start=149818|end=151248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51248|recordEnd=215099|recordLength=261015|start=151248|end=215099|audioFormat={00001610-0000-0010-8000-00AA00389B71}|audioRate=44100|muted=false|volume=0.8|fadeIn=0|fadeOut=0|videoFormat={34363248-0000-0010-8000-00AA00389B71}|videoRate=15|videoWidth=256|videoHeight=2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0AAAABwMAAAAAAQAAAAgAAAAECUlua0F0b21WMQIAAAAJBAAAAAkFAAAACQYAAAAJBwAAAAkIAAAACQkAAAAJCgAAAAkLAAAABQQAAAALUGVuU3Ryb2tlVjEEAAAACkF0dHJpYnV0ZXMFVHJhY2UJU3RhcnRUaW1lBFR5cGUEBAAED1BlbkF0dHJpYnV0ZXNWMQIAAAAKSW5rVHJhY2VWMQIAAAAQDEFjdGlvblR5cGVWMQIAAAACAAAACQwAAAAJDQAAAOAiAAAAAAAABfL///8MQWN0aW9uVHlwZVYxAQAAAAd2YWx1ZV9fAAgCAAAAAAAAAAEFAAAABAAAAAkPAAAACRAAAADYJAAAAAAAAAHv////8v///wAAAAABBgAAAAQAAAAJEgAAAAkTAAAA2yoAAAAAAAAB7P////L///8AAAAAAQcAAAAEAAAACRUAAAAJFgAAAA0tAAAAAAAAAen////y////AAAAAAEIAAAABAAAAAkYAAAACRkAAACuSAAAAAAAAAHm////8v///wAAAAABCQAAAAQAAAAJGwAAAAkcAAAAB3AAAAAAAAAB4/////L///8AAAAAAQoAAAAEAAAACR4AAAAJHwAAAHCJAAAAAAAAAeD////y////AAAAAAELAAAABAAAAAkhAAAACSIAAAC8igA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JQAAACUAAAABDwAAAAwAAAD/AAAAAAAAAAAAAAhAAAAB2v///9z///8BAAAAAAAAAAAACEABEAAAAA0AAAAJJwAAACcAAAAnAAAAARIAAAAMAAAA/wAAAAAAAAAAAAAIQAAAAdj////c////AQAAAAAAAAAAAAhAARMAAAANAAAACSkAAAAnAAAAJwAAAAEVAAAADAAAAP8AAAAAAAAAAAAACEAAAAHW////3P///wEAAAAAAAAAAAAIQAEWAAAADQAAAAkrAAAAJQAAACUAAAABGAAAAAwAAAD/AAAAAAAAAAAAAAhAAAAB1P///9z///8BAAAAAAAAAAAACEABGQAAAA0AAAAJLQAAAFcAAABXAAAAARsAAAAMAAAA/wAAAAAAAAAAAAAIQAAAAdL////c////AQAAAAAAAAAAAAhAARwAAAANAAAACS8AAABTAAAAUwAAAAEeAAAADAAAAP8AAAAAAAAAAAAACEAAAAHQ////3P///wEAAAAAAAAAAAAIQAEfAAAADQAAAAkxAAAAFwAAABcAAAABIQAAAAwAAAD/AAAAAAAAAAAAAAhAAAABzv///9z///8BAAAAAAAAAAAACEABIgAAAA0AAAAJMwAAACEAAAAhAAAAByUAAAAAAQAAAEAAAAAECklua1BvaW50VjECAAAACTQAAAAJNQAAAAk2AAAACTcAAAAJOAAAAAk5AAAACToAAAAJOwAAAAk8AAAACT0AAAAJPgAAAAk/AAAACUAAAAAJQQAAAAlCAAAACUMAAAAJRAAAAAlFAAAACUYAAAAJRwAAAAlIAAAACUkAAAAJSgAAAAlLAAAACUwAAAAJTQAAAAlOAAAACU8AAAAJUAAAAAlRAAAACVIAAAAJUwAAAAlUAAAACVUAAAAJVgAAAAlXAAAACVgAAAANGwcnAAAAAAEAAABAAAAABApJbmtQb2ludFYxAgAAAAlZAAAACVoAAAAJWwAAAAlcAAAACV0AAAAJXgAAAAlfAAAACWAAAAAJYQAAAAliAAAACWMAAAAJZAAAAAllAAAACWYAAAAJZwAAAAloAAAACWkAAAAJagAAAAlrAAAACWwAAAAJbQAAAAluAAAACW8AAAAJcAAAAAlxAAAACXIAAAAJcwAAAAl0AAAACXUAAAAJdgAAAAl3AAAACXgAAAAJeQAAAAl6AAAACXsAAAAJfAAAAAl9AAAACX4AAAAJfwAAAA0ZBykAAAAAAQAAAEAAAAAECklua1BvaW50VjECAAAACYAAAAAJgQAAAAmCAAAACYMAAAAJhAAAAAmFAAAACYYAAAAJhwAAAAmIAAAACYkAAAAJigAAAAmLAAAACYwAAAAJjQAAAAmOAAAACY8AAAAJkAAAAAmRAAAACZIAAAAJkwAAAAmUAAAACZUAAAAJlgAAAAmXAAAACZgAAAAJmQAAAAmaAAAACZsAAAAJnAAAAAmdAAAACZ4AAAAJnwAAAAmgAAAACaEAAAAJogAAAAmjAAAACaQAAAAJpQAAAAmmAAAADRkHKwAAAAABAAAAQAAAAAQKSW5rUG9pbnRWMQIAAAAJpwAAAAmoAAAACakAAAAJqgAAAAmrAAAACawAAAAJrQAAAAmuAAAACa8AAAAJsAAAAAmxAAAACbIAAAAJswAAAAm0AAAACbUAAAAJtgAAAAm3AAAACbgAAAAJuQAAAAm6AAAACbsAAAAJvAAAAAm9AAAACb4AAAAJvwAAAAnAAAAACcEAAAAJwgAAAAnDAAAACcQAAAAJxQAAAAnGAAAACccAAAAJyAAAAAnJAAAACcoAAAAJywAAAA0bBy0AAAAAAQAAAIAAAAAECklua1BvaW50VjEC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DSkHLwAAAAABAAAAgAAAAAQKSW5rUG9pbnRWMQIA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DS0HMQAAAAABAAAAIAAAAAQKSW5rUG9pbnRWMQIAAAAJdgEAAAl3AQAACXgBAAAJeQEAAAl6AQAACXsBAAAJfAEAAAl9AQAACX4BAAAJfwEAAAmAAQAACYEBAAAJggEAAAmDAQAACYQBAAAJhQEAAAmGAQAACYcBAAAJiAEAAAmJAQAACYoBAAAJiwEAAAmMAQAADQkHMwAAAAABAAAAQAAAAAQKSW5rUG9pbnRWMQIAAAAJjQEAAAmOAQAACY8BAAAJkAEAAAmRAQAACZIBAAAJkwEAAAmUAQAACZUBAAAJlgEAAAmXAQAACZgBAAAJmQEAAAmaAQAACZsBAAAJnAEAAAmdAQAACZ4BAAAJnwEAAAmgAQAACaEBAAAJogEAAAmjAQAACaQBAAAJpQEAAAmmAQAACacBAAAJqAEAAAmpAQAACaoBAAAJqwEAAAmsAQAACa0BAAANHwU0AAAACklua1BvaW50VjEEAAAAAVgBWQ5QcmVzc3VyZUZhY3RvcglUaW1lU3RhbXAAAAAABgYLEAIAAADEGnLBNm29P9rC3G2aLeo/AAAgPgAAAAAAAAAAATUAAAA0AAAAlJZRCSJ+vT/awtxtmi3qPwAAXz4QAAAAAAAAAAE2AAAANAAAAAoK8ODjsL0/2sLcbZot6j8AAHw+EAAAAAAAAAABNwAAADQAAACCfY64peO9P56DR10KOuo/AAB5PhAAAAAAAAAAATgAAAA0AAAAUvltAJH0vT/iwxWtLz7qPwCAgD4QAAAAAAAAAAE5AAAANAAAAPjwLJBnFr4/qoSAnJ9K6j8AgIQ+IAAAAAAAAAABOgAAADQAAADKbAzYUie+P6qEgJyfSuo/AACLPiAAAAAAAAAAATsAAAA0AAAAmujrHz44vj/qxE7sxE7qPwCAlD4/AAAAAAAAAAE8AAAANAAAAJro6x8+OL4/6sRO7MRO6j8AgJ8+PwAAAAAAAAABPQAAADQAAACa6OsfPji+P+rETuzETuo/AAClPj8AAAAAAAAAAT4AAAA0AAAAmujrHz44vj/qxE7sxE7qPwAArj4/AAAAAAAAAAE/AAAANAAAAJro6x8+OL4/6sRO7MRO6j8AALg+PwAAAAAAAAABQAAAADQAAADKbAzYUie+P+rETuzETuo/AIDDPj8AAAAAAAAAAUEAAAA0AAAAJHVNSHwFvj8uBR086lLqPwCA0D4/AAAAAAAAAAFCAAAANAAAANyFzyjPwb0/9sWHK1pf6j8AgNk+PwAAAAAAAAABQwAAADQAAADEGnLBNm29P76G8hrKa+o/AADhPmIAAAAAAAAAAUQAAAA0AAAAYMCWOvHUvD/GhytaX3zqPwCA5z5yAAAAAAAAAAFFAAAANAAAAIzyHNzpCbw/zohkmfSM6j8AgO0+cgAAAAAAAAABRgAAADQAAACeuUUWSuq6P9aJndiJneo/AID0PoEAAAAAAAAAAUcAAAA0AAAAxJkxoSZluT9eCjp41KXqPwCA/D6RAAAAAAAAAAFIAAAANAAAAJ6KnwxWnLc/1omd2Imd6j8AAAA/kQAAAAAAAAABSQAAADQAAACq/y0wmsK1P86IZJn0jOo/AEABP5EAAAAAAAAAAUoAAAA0AAAAEn39wwfHsz/GhytaX3zqPwDAAT+hAAAAAAAAAAFLAAAANAAAAAaHLoCzmLE/vobyGspr6j8AgAI/oQAAAAAAAAABTAAAADQAAAA3ET2YaxivP7aFuds0W+o/AMACP7AAAAAAAAAAAU0AAAA0AAAAvRxeoJndqj8iBOT8VELqPwCAAz+wAAAAAAAAAAFOAAAANAAAAOsfPjiexKY/2sLcbZot6j8AQAM/wAAAAAAAAAABTwAAADQAAABdEpzvT++iPxYCcn4qIeo/AAADP8AAAAAAAAAAAVAAAAA0AAAArgn0TQM0nj/OwaMuBR3qPwCAAj/AAAAAAAAAAAFRAAAANAAAAK6rpzobmJc/DgE5P5UQ6j8AAAI/3wAAAAAAAAABUgAAADQAAADKClOl5wqSP8bAau9vDOo/AID9Pt8AAAAAAAAAAVMAAAA0AAAAnG/w3HaRij/GwGrvbwzqPwCA8z7fAAAAAAAAAAFUAAAANAAAAMxDKmuHKoM/xsBq728M6j8AANw+7wAAAAAAAAABVQAAADQAAAA4qrfumKR5P0JAzk8lBOo/AIC+Pu8AAAAAAAAAAVYAAAA0AAAASMH5/vQucT/CvzGw2vvpPwAAjD7vAAAAAAAAAAFXAAAANAAAAFCZNQ5G6Gk/Nj+VEJDz6T8AAA0+HgEAAAAAAAABWAAAADQAAAAQH0YS3cpnP7a++HBF6+k/AABoPR4BAAAAAAAAAVkAAAA0AAAAhh9Cpb1Htz/GayivobzoPwAAHD4AAAAAAAAAAAFaAAAANAAAAG605D0l87Y/MukZkSyT6D8AAFU+EAAAAAAAAAABWwAAADQAAADKvCWuTtG2Pyro4FGXgug/AABwPhAAAAAAAAAAAVwAAAA0AAAA4NXo/sprtj8a5m7TbGHoPwAAZz4QAAAAAAAAAAFdAAAANAAAADreKW/0SbY/kmXSMyJZ6D8AAGc+EAAAAAAAAAABXgAAADQAAADEaouXMhe2P0Yky6RnROg/AABrPiAAAAAAAAAAAV8AAAA0AAAATvfsv3DktT+6ovXFhyvoPwAAdD4gAAAAAAAAAAFgAAAANAAAAKr/LTCawrU/MiJZJj0j6D8AAIU+IAAAAAAAAAABYQAAADQAAACq/y0wmsK1PyohIOenEug/AACUPi8AAAAAAAAAAWIAAAA0AAAAfHsNeIXTtT+moINHXQroPwCAmz4vAAAAAAAAAAFjAAAANAAAAPLuq09HBrY/KiEg56cS6D8AgKQ+LwAAAAAAAAABZAAAADQAAAAKWgm331q2PzIiWSY9I+g/AICtPj8AAAAAAAAAAWUAAAA0AAAAyrwlrk7Rtj+6ovXFhyvoPwCAsz4/AAAAAAAAAAFmAAAANAAAAM4OwMRqi7c/imSZ9IxI6D8AALo+TwAAAAAAAAABZwAAADQAAADSYFrbhkW4P1omPSOSZeg/AIC9Pl4AAAAAAAAAAWgAAAA0AAAAfqqzgXkhuT+yaH3x4YroPwAAwD5eAAAAAAAAAAFpAAAANAAAAPRv7G9XDro/hitaX3y46D8AAMg+XgAAAAAAAAABagAAADQAAABuNSVeNfu6P2LuNs0W5ug/AADTPm4AAAAAAAAAAWsAAAA0AAAAjPIc3OkJvD968eGK1hfpPwCA2j5uAAAAAAAAAAFsAAAANAAAAKyvFFqeGL0/0jMiWSY96T8AgOE+jQAAAAAAAAABbQAAADQAAAD48CyQZxa+P2q2MHebZuk/AIDnPp0AAAAAAAAAAW4AAAA0AAAAcLZlfkUDvz/C+HBF64vpPwCA7j6dAAAAAAAAAAFvAAAANAAAAHQIAJVhvb8/FjuxEzux6T8AAPQ+nQAAAAAAAAABcAAAADQAAACB8/3pXSLAP+b8VEJAzuk/AAD5Pp0AAAAAAAAAAXEAAAA0AAAA+GacwR9VwD/2/sbAau/pPwAA+z6dAAAAAAAAAAFyAAAANAAAALOga62AbsA/DgE5P5UQ6j8AgPw+rAAAAAAAAAABcwAAADQAAACzoGutgG7AP56DR10KOuo/AID9PqwAAAAAAAAAAXQAAAA0AAAAPS3N1b47wD++hvIaymvqPwCA/T68AAAAAAAAAAF1AAAANAAAAN77PlqHAMA/UgkBOT+V6j8AAP4+vAAAAAAAAAABdgAAADQAAABcnaItyWi/Py7M3abZwuo/AAD/PswAAAAAAAAAAXcAAAA0AAAAslNJh9aMvj8Kj7oUdPDqPwDAAD/MAAAAAAAAAAF4AAAANAAAAGYSMVENj70/FpEsk54R6z8AAAM/2wAAAAAAAAABeQAAADQAAABKVTnTWIC8P+pS0MGjLus/AMAEP9sAAAAAAAAAAXoAAAA0AAAAXBxiDblguz/+VEJAzk/rPwAABj/rAAAAAAAAAAF7AAAANAAAAJpnq/8tMLo/Ele0vvhw6z8AwAY/6wAAAAAAAAABfAAAADQAAAAGNxWqt+64P57YiZ3Yies/AMAGP/oAAAAAAAAAAX0AAAA0AAAAFP495BfPtz82W5i7TbPrPwCA/T76AAAAAAAAAAF+AAAANAAAAJg4BfY54rY/Rl0KOnjU6z8AgOU+CgEAAAAAAAABfwAAADQAAACY5mrfHSi2P2Zgtfc3Buw/AACgPgoBAAAAAAAAAYAAAAA0AAAAbjUlXjX7uj9EXNH64sPZPwAAgD0AAAAAAAAAAAGBAAAANAAAAHKHv3RRtbs/xNxtmi3M2T8AALY9DwAAAAAAAAABggAAADQAAABEA5+8PMa7P8zdptnC3Nk/AADQPQ8AAAAAAAAAAYMAAAA0AAAAunY9lP74uz9UXkN5DeXZPwAA1D0PAAAAAAAAAAGEAAAANAAAAGBu/CPVGrw/2N7fGFjt2T8AAOo9DwAAAAAAAAABhQAAADQAAAACZruzqzy8P1xffLii9dk/AAAIPh8AAAAAAAAAAYYAAAA0AAAAeNlZi21vvD/g3xhY7f3ZPwAAIT4fAAAAAAAAAAGHAAAANAAAAO5M+GIvorw/6OBRl4IO2j8AAD4+LwAAAAAAAAABiAAAADQAAABgwJY68dS8P/jhitYXH9o/AABdPi8AAAAAAAAAAYkAAAA0AAAA2DM1ErMHvT94Yid2YifaPwAAez4vAAAAAAAAAAGKAAAANAAAAE6n0+l0Or0/gGNgtfc32j8AAI0+PgAAAAAAAAABiwAAADQAAAD0npJ5S1y9PxDlNZTXUNo/AACXPj4AAAAAAAAAAYwAAAA0AAAAlJZRCSJ+vT8Y5m7TbGHaPwAAoD4+AAAAAAAAAAGNAAAANAAAADyOEJn4n70/nGYLc7dp2j8AAKQ+TgAAAAAAAAABjgAAADQAAAA8jhCZ+J+9P5xmC3O3ado/AICnPk4AAAAAAAAAAY8AAAA0AAAAZhIxUQ2PvT8g56cSAnLaPwCArD5OAAAAAAAAAAGQAAAANAAAAPSeknlLXL0/IOenEgJy2j8AgLA+TgAAAAAAAAABkQAAADQAAAAGuFXKx/a8P5xmC3O3ado/AAC2Pk4AAAAAAAAAAZIAAAA0AAAAeNlZi21vvD8Y5m7TbGHaPwCAuz5tAAAAAAAAAAGTAAAANAAAAHKHv3RRtbs/EOU1lNdQ2j8AgMI+fQAAAAAAAAABlAAAADQAAAAoRqc+iLe6P4BjYLX3N9o/AIDLPn0AAAAAAAAAAZUAAAA0AAAAxJkxoSZluT8A48MVrS/aPwAA1j6cAAAAAAAAAAGWAAAANAAAAIpx3LvZAbg/eGIndmIn2j8AAN0+nAAAAAAAAAABlwAAADQAAACCzaeOoY22P3hiJ3ZiJ9o/AIDjPpwAAAAAAAAAAZgAAAA0AAAApq2TGX4ItT94Yid2YifaPwCA5j6cAAAAAAAAAAGZAAAANAAAACiWwBSEYbM/gGNgtfc32j8AgOc+rAAAAAAAAAABmgAAADQAAADWAg7InqmxPxDlNZTXUNo/AADoPqwAAAAAAAAAAZsAAAA0AAAAC9+29nLjrz8s6OBRl4LaPwAA6T67AAAAAAAAAAGcAAAANAAAAG+4UV2oc6w/SOuLD1e02j8AgOk+uwAAAAAAAAABnQAAADQAAAARgWrjikepP2juNs0W5to/AIDpPssAAAAAAAAAAZ4AAAA0AAAA/TgBiRpfpj/8cEXriw/bPwAA6j7LAAAAAAAAAAGfAAAANAAAADfgFU5XuqM/lPNTCQE52z8AAOo+2gAAAAAAAAABoAAAADQAAACxdqgyQVmhPyx2Yid2Yts/AADqPtoAAAAAAAAAAaEAAAA0AAAA8vhxbbB3nj+49zcGVnvbPwAA6z7qAAAAAAAAAAGiAAAANAAAAErSDNTlB5s/RHkN5TWU2z8AgOM+6gAAAAAAAAABowAAADQAAABCiqN5dR+YP1B6RiTLpNs/AADZPvoAAAAAAAAAAaQAAAA0AAAA+g+0fQwClj9Ye39jYLXbPwCAsj76AAAAAAAAAAGlAAAANAAAAJpjPuCqr5Q/2PsbA6u92z8AAH8+CQEAAAAAAAABpgAAADQAAABadMDA/WuUP9D64sMVrds/AAAdPgkBAAAAAAAAAacAAAA0AAAAKJbAFIRhsz+8FHTwqEvVPwAAND4AAAAAAAAAAAGoAAAANAAAAPwRoFxvcrM/PJTXUF5D1T8AAHg+EAAAAAAAAAABqQAAADQAAAD8EaBcb3KzP6wSAnJ+KtU/AACMPhAAAAAAAAAAAaoAAAA0AAAA/BGgXG9ysz+0EzuxEzvVPwCAjT4QAAAAAAAAAAGrAAAANAAAAPwRoFxvcrM/tBM7sRM71T8AgJY+HwAAAAAAAAABrAAAADQAAACeCV/sRZSzP0CVEJDzU9U/AACcPh8AAAAAAAAAAa0AAAA0AAAARAEefBy2sz9IlknPiGTVPwAAoT4fAAAAAAAAAAGuAAAANAAAALZ0vFPe6LM/2Bcfrmh91T8AAKQ+HwAAAAAAAAABrwAAADQAAACiW/kCYk60P3CaLczdptU/AICmPi8AAAAAAAAAAbAAAAA0AAAAALbUiafmtD+MndiJndjVPwCApz4/AAAAAAAAAAGxAAAANAAAAAYIb6DDoLU/NCJZJj0j1j8AgKc+TgAAAAAAAAABsgAAADQAAACwUchGtny2P+Cm2cLcbdY/AACoPk4AAAAAAAAAAbMAAAA0AAAALBcBNZRptz+ULJOeEcnWPwAAqD5OAAAAAAAAAAG0AAAANAAAAEjU+LJIeLg/XLS++HBF1z8AAKk+XgAAAAAAAAABtQAAADQAAACUFRHpEXa5PyA86lLQwdc/AACvPl4AAAAAAAAAAbYAAAA0AAAA4FYpH9tzuj9cQ3kN5TXYPwCAuD5uAAAAAAAAAAG3AAAANAAAACyYQVWkcbs/GMprKK+h2D8AgMI+bgAAAAAAAAABuAAAADQAAAB42VmLbW+8P1TQwaMuBdk/AADOPn0AAAAAAAAAAbkAAAA0AAAA9J6SeUtcvT+Q1hcfrmjZPwAA1j59AAAAAAAAAAG6AAAANAAAAMpsDNhSJ74/xNxtmi3M2T8AgN4+fQAAAAAAAAABuwAAADQAAAD4Qsemg9C+P3hiJ3ZiJ9o/AADjPpkAAAAAAAAAAbwAAAA0AAAAuKXjnfJGvz8s6OBRl4LaPwAA5j6ZAAAAAAAAAAG9AAAANAAAANQQQQWLm78/2G2aLczd2j8AgOc+mQAAAAAAAAABvgAAADQAAACijCBNdqy/P5TzUwkBOds/AADpPpkAAAAAAAAAAb8AAAA0AAAALBmCdbR5vz/Q+uLDFa3bPwCA6D6pAAAAAAAAAAHAAAAANAAAAOYpBFYHNr8/IAOrvb8x3D8AAOc+qQAAAAAAAAABwQAAADQAAAD4Qsemg9C+P3QMrPb+xtw/AIDmPrkAAAAAAAAAAcIAAAA0AAAAamTLZylJvj/QFuZu02zdPwAA5z65AAAAAAAAAAHDAAAANAAAAAoK8ODjsL0/oJ9KCMj53T8AgOo+yAAAAAAAAAABxAAAADQAAADYMzUSswe9P3Aor6G8ht4/AADwPsgAAAAAAAAAAcUAAAA0AAAA0uGa+5ZNvD+0MHebZgvfPwCA9T7YAAAAAAAAAAHGAAAANAAAACyYQVWkcbs/cLdptjB33z8AgPw+2AAAAAAAAAABxwAAADQAAADgVikf23O6P6C8hvIayt8/AIAAP+gAAAAAAAAAAcgAAAA0AAAAHqJyEVBDuT+moINHXQrgPwCAAj/oAAAAAAAAAAHJAAAANAAAADBpm0uwI7g/NiJZJj0j4D8AgPg+9wAAAAAAAAABygAAADQAAADmJ4MV5yW3P4JjYLX3N+A/AIDkPvcAAAAAAAAAAcsAAAA0AAAA4NXo/sprtj8O5TWU11DgPwAAoD4mAQAAAAAAAAHMAAAANAAAAO7RpaLCKuY/vIbyGspr1D8AAKA9AAAAAAAAAAABzQAAADQAAAA7PYFTyz3mPywFHTzqUtQ/AADiPRAAAAAAAAAAAc4AAAA0AAAAJPtw90BG5j+shICcn0rUPwAAAD4QAAAAAAAAAAHPAAAANAAAAHBmTKhJWeY/LAUdPOpS1D8AAAI+EAAAAAAAAAAB0AAAADQAAABZJDxMv2HmPywFHTzqUtQ/AAANPhAAAAAAAAAAAdEAAAA0AAAANcEjwm9u5j8sBR086lLUPwAAGj4gAAAAAAAAAAHSAAAANAAAAI9NB6E9feY/rISAnJ9K1D8AACs+IAAAAAAAAAAB0wAAADQAAADZuOJRRpDmPywFHTzqUtQ/AAA8Pi8AAAAAAAAAAdQAAAA0AAAAD+KtpsSr5j88BlZ7f2PUPwAATj4vAAAAAAAAAAHVAAAANAAAADjqcM19y+Y/WAkBOT+V1D8AAFk+PwAAAAAAAAAB1gAAADQAAADc4S9dVO3mP3gN5TWU19Q/AABgPj8AAAAAAAAAAdcAAAA0AAAA+cjqVUgR5z+sEgJyfirVPwAAZz5OAAAAAAAAAAHYAAAANAAAAJOfobdZN+c/4BhY7f2N1T8AAG4+TgAAAAAAAAAB2QAAADQAAAArdlgZa13nPywhIOenEtY/AAByPl4AAAAAAAAAAdoAAAA0AAAAPDwL5JmF5z+ULJOeEcnWPwAAeD5eAAAAAAAAAAHbAAAANAAAAL/QsekgtOc/BDk/lRCQ1z8AgIA+bgAAAAAAAAAB3AAAADQAAAA/ZVjvp+LnPwjI+amEgNg/AICDPm4AAAAAAAAAAd0AAAA0AAAAv/n+9C4R6D+g2Imd2InZPwCAhz5uAAAAAAAAAAHeAAAANAAAAE2vrSh7O+g/zGsor6G82j8AAIg+bgAAAAAAAAAB3wAAADQAAADlhWSKjGHoP/z+xsBq79s/AACIPn0AAAAAAAAAAeAAAAA0AAAAA20fg4CF6D8kkmXSMyLdPwCAjD59AAAAAAAAAAHhAAAANAAAACx14qk5peg/TCUE5PxU3j8AgJM+jQAAAAAAAAAB4gAAADQAAABinq3+t8DoP4i52zRbmN8/AICXPo0AAAAAAAAAAeMAAAA0AAAAouiAgfvX6D9mJ3ZiJ3bgPwCAmT6dAAAAAAAAAAHkAAAANAAAAGhDWJsh7eg/QrJMekYk4T8AAJo+nQAAAAAAAAAB5QAAADQAAAC1rjNMKgDpPyo9I5Jl0uE/AACaPqwAAAAAAAAAAeYAAAA0AAAAhyoTlBUR6T9KCMj5qYTiPwCAmD6sAAAAAAAAAAHnAAAANAAAAN629nLjH+k/9lMJATk/4z8AAJg+vAAAAAAAAAAB6AAAADQAAAC7U97okyzpP97fGFjt/eM/AACYPrwAAAAAAAAAAekAAAA0AAAApRHOjAk16T9S7MRO7MTkPwAAmT7LAAAAAAAAAAHqAAAANAAAAJnwxV5EOek/yvmphICc5T8AgJk+ywAAAAAAAAAB6wAAADQAAACZ8MVeRDnpP3pGJMukZ+Y/AICZPtsAAAAAAAAAAewAAAA0AAAAHwHK9SY36T/qUtDBoy7nPwAAnD7bAAAAAAAAAAHtAAAANAAAADVD2lGxLuk/Gh+uaH3x5z8AgKA+6wAAAAAAAAAB7gAAADQAAABYpvLbACLpP0briw9XtOg/AICkPgoBAAAAAAAAAe8AAAA0AAAAhyoTlBUR6T9yt2m2MHfpPwAAqT4aAQAAAAAAAAHwAAAANAAAALWuM0wqAOk/GgOrvb8x6j8AAK0+GgEAAAAAAAAB8QAAADQAAAB0ZGDJ5ujoP8JO7MRO7Oo/AACxPhoBAAAAAAAAAfIAAAA0AAAAPjuVdGjN6D9umi3M3abrPwAAsz4aAQAAAAAAAAHzAAAANAAAAJtD1uSRq+g/yqRnRLJM7D8AgLM+GgEAAAAAAAAB9AAAADQAAACIfSMaY4PoP2LuNs0W5uw/AAC0PhoBAAAAAAAAAfUAAAA0AAAA/cd05hZZ6D+69zcGVnvtPwAAtT4pAQAAAAAAAAH2AAAANAAAAPUiykmtLOg/Oj+VEJDz7T8AgLQ+KQEAAAAAAAAB9wAAADQAAADvfR+tQwDoP/7GwGrvb+4/AAC0PjkBAAAAAAAAAfgAAAA0AAAA8vl8Pp/P5z82zRbmbtPuPwAAtj45AQAAAAAAAAH5AAAANAAAAJXI7sJnlOc/ZtIzIlkm7z8AgLo+OQEAAAAAAAAB+gAAADQAAAA3l2BHMFnnP4rWFx+uaO8/AIC/PkgBAAAAAAAAAfsAAAA0AAAAzETKnTMi5z+m2cLcbZrvPwCAxT5IAQAAAAAAAAH8AAAANAAAANzhL11U7eY/dptmC3O37z8AgMo+WAEAAAAAAAAB/QAAADQAAADtfpUcdbjmP36cn0oIyO8/AADPPlgBAAAAAAAAAf4AAAA0AAAAmm4PzwJ55j8+XNH64sPvPwAA0z5oAQAAAAAAAAH/AAAANAAAAFF/ka9VNeY/apotzN2m7z8AANg+aAEAAAAAAAABAAEAADQAAAD+bgti4/XlP5bXUF5Dee8/AIDdPncBAAAAAAAAAQEBAAA0AAAAql6FFHG25T9u02xh7jbvPwCA5D53AQAAAAAAAAECAQAANAAAAE4t95g5e+U/Co+6FHTw7j8AAOk+hwEAAAAAAAABAwEAADQAAAD7HHFLxzvlP86IZJn0jO4/AADsPocBAAAAAAAAAQQBAAA0AAAAsi3zKxr45D8KATk/lRDuPwCA7T6XAQAAAAAAAAEFAQAANAAAAF8dbd6nuOQ/Ajk/lRCQ7T8AAO8+lwEAAAAAAAABBgEAADQAAAB829rLjX/kP7owd5tmC+0/AIDuPqYBAAAAAAAAAQcBAAA0AAAAjHhAi65K5D9qKK+hvIbsPwAA7T6mAQAAAAAAAAEIAQAANAAAAJD0nRwKGuQ/Eh51Kejg6z8AgO0+tgEAAAAAAAABCQEAADQAAAAPYPcWg+vjPyqTnhHJMus/AIDuPrYBAAAAAAAAAQoBAAA0AAAAgqpI4zbB4z/GhytaX3zqPwCA8D7FAQAAAAAAAAELAQAANAAAAGXDjepCneM/FjuxEzux6T8AgPI+xQEAAAAAAAABDAEAADQAAADBy85abHvjP5otzN2m2eg/AID1PtUBAAAAAAAAAQ0BAAA0AAAABZL/bgti4z8aH65offHnPwAA+T7VAQAAAAAAAAEOAQAANAAAADQWICcgUeM/Ps5PJQTk5j8AAP0+5QEAAAAAAAABDwEAADQAAABXeTixb0TjP2J8uKL1xeU/AIAAP+UBAAAAAAAAARABAAA0AAAAV3k4sW9E4z+uaH3x4YrkPwDAAD/0AQAAAAAAAAERAQAANAAAAMVHLOzHSuM/NpTXUF5D4z8AAAE/9AEAAAAAAAABEgEAADQAAACXwws0s1vjP7a++HBF6+E/AAABP/QBAAAAAAAAARMBAAA0AAAA2A3ftvZy4z92KejgUZfgPwAAAT8DAgAAAAAAAAEUAQAANAAAAIcmpnSSkOM/cCivobyG3j8AAAE/AwIAAAAAAAABFQEAADQAAACmDWFthrTjPwwBOT+VENw/AAABPxMCAAAAAAAAARYBAAA0AAAAMsMPodLe4z/Y3t8YWO3ZPwAAAT8TAgAAAAAAAAEXAQAANAAAABYForPsF+Q/MD5c0fri1z8AAAE/IgIAAAAAAAABGAEAADQAAADwJSyYQVXkPzQiWSY9I9Y/AAABPyICAAAAAAAAARkBAAA0AAAAx0a2fJaS5D9oC3O3abbUPwAAAT8yAgAAAAAAAAEaAQAANAAAAJRGODMm1OQ/THpGJMuk0z8AgP8+MgIAAAAAAAABGwEAADQAAABMBKqNKx7lP+xu02xh7tI/AID9PkECAAAAAAAAARwBAAA0AAAA9qATumts5T+8abYwd5vSPwAA+j5BAgAAAAAAAAEdAQAANAAAAKpehRRxtuU/sGh98eGK0j8AgPc+UQIAAAAAAAABHgEAADQAAADoLPsFWf7lP9RsYe42zdI/AADxPlECAAAAAAAAAR8BAAA0AAAAkslkMplM5j+g9IxIlknTPwCA6T5hAgAAAAAAAAEgAQAANAAAAEmH1oyeluY/eH9jYLX30z8AgMk+YQIAAAAAAAABIQEAADQAAAAXh1hDLtjmP3AMrPb+xtQ/AACfPnACAAAAAAAAASIBAAA0AAAAc7jmvmUT5z+AnJ9KCMjVPwAAUT5wAgAAAAAAAAEjAQAANAAAAAQYIx7Qous/lJ4RyTLp1T8AABw+AAAAAAAAAAABJAEAADQAAABz5hZZKKnrPwQdPOpS0NU/AABVPhAAAAAAAAAAASUBAAA0AAAA47QKlICv6z+AnJ9KCMjVPwAAcD4QAAAAAAAAAAEmAQAANAAAAMty+jf2t+s/+BrKayiv1T8AAHs+EAAAAAAAAAABJwEAADQAAAA6Qe5yTr7rP/AZkSyTntU/AACMPhAAAAAAAAAAASgBAAA0AAAAh6zJI1fR6z/gGFjt/Y3VPwAAkz4QAAAAAAAAAAEpAQAANAAAAEsHoT195us/2Bcfrmh91T8AgJc+IAAAAAAAAAABKgEAADQAAAAHQXAp3v/rP1iXgg4eddU/AICZPiAAAAAAAAAAASsBAAA0AAAAtlk353kd7D9AlRCQ81PVPwCAmT4vAAAAAAAAAAEsAQAANAAAAN9h+g0zPew/PJTXUF5D1T8AAJo+LwAAAAAAAAABLQEAADQAAACDWbmdCV/sP7QTO7ETO9U/AACaPj8AAAAAAAAAAS4BAAA0AAAAokB0lv2C7D8sk54RyTLVPwAAmz4/AAAAAAAAAAEvAQAANAAAADD2IspJrew/tBM7sRM71T8AgJo+PwAAAAAAAAABMAEAADQAAAA2m81ms9nsP8QVrS8+XNU/AACaPk8AAAAAAAAAATEBAAA0AAAAuC90bDoI7T/YFx+uaH3VPwAAmT5PAAAAAAAAAAEyAQAANAAAALKzFtveOO0/eJtmC3O31T8AAJg+XgAAAAAAAAABMwEAADQAAACuN7lJg2ntP5yfSgjI+dU/AICcPl4AAAAAAAAAATQBAAA0AAAAqLtbuCea7T9QJQTk/FTWPwCAoz5uAAAAAAAAAAE1AQAANAAAAI397cpB0+0/FK0vPlzR1j8AAK0+bgAAAAAAAAABNgEAADQAAAD3T4R0PgruP2y2MHebZtc/AAC4Pn0AAAAAAAAAATcBAAA0AAAA89Mm4+I67j/AvzGw2vvXPwAAvD59AAAAAAAAAAE4AQAANAAAAHVozehpae4/GMprKK+h2D8AgL0+jQAAAAAAAAABOQEAADQAAACFLoCzmJHuPwhWe39jYNk/AAC+Po0AAAAAAAAAAToBAAA0AAAAl/Qyfse57j9wYe42zRbaPwAAvz6dAAAAAAAAAAE7AQAANAAAALXb7Xa73e4/WO39jYHV2j8AgL8+nQAAAAAAAAABPAEAADQAAADf47CddP3uP9D64sMVrds/AIC/PqwAAAAAAAAAAT0BAAA0AAAAj/x3WxAb7z/QiGSZ9IzcPwAAwD6sAAAAAAAAAAE+AQAANAAAAEk2R0dxNO8/5BhY7f2N3T8AAMA+vAAAAAAAAAABPwEAADQAAAAFcBYz0k3vP4grWl98uN4/AIC+PrwAAAAAAAAAAUABAAA0AAAARbrptRVl7z9uYe42zRbgPwAAvj7MAAAAAAAAAAFBAQAANAAAAHnjtAqUgO8/pi4FHTzq4D8AAL0+zAAAAAAAAAABQgEAADQAAAC5LYiN15fvP158uKL1xeE/AAC8PtsAAAAAAAAAAUMBAAA0AAAAgYhfp/2s7z9qC3O3abbiPwAAuz7bAAAAAAAAAAFEAQAANAAAAFEEP+/ove8/6hmRLJOe4z8AALo+2wAAAAAAAAABRQEAADQAAACrkCLOtszvP96m2cLcbeQ/AAC6PvoAAAAAAAAAAUYBAAA0AAAAhy0KRGfZ7z9Os4W52zTlPwAAuz76AAAAAAAAAAFHAQAANAAAAHPr+efc4e8/vr8xsNr75T8AgLs++gAAAAAAAAABSAEAADQAAABnyvG5F+bvP7JMekYky+Y/AAC9PvoAAAAAAAAAAUkBAAA0AAAA37ntIjXo7z/eGFjt/Y3nPwCAvz4KAQAAAAAAAAFKAQAANAAAAN+57SI16O8/GuZu02xh6D8AAMQ+CgEAAAAAAAABSwEAADQAAABnyvG5F+bvP4byGsprKOk/AIDIPhoBAAAAAAAAAUwBAAA0AAAADT4O20nX7z+2vvhwRevpPwAAzT4aAQAAAAAAAAFNAQAANAAAAD3CLpNexu8/4orWFx+u6j8AANA+KQEAAAAAAAABTgEAADQAAAD7d1sQG6/vPxZY7f2Nges/AIDSPikBAAAAAAAAAU8BAAA0AAAAS1+UUn+R7z++oy4FHTzsPwCA0z45AQAAAAAAAAFQAQAANAAAAC142VmLbe8/ri8+XNH67D8AgNM+OQEAAAAAAAABUQEAADQAAAAl0y69IUHvPwo6eNSloO0/AADUPkkBAAAAAAAAAVIBAAA0AAAAQ5GcqgcI7z8aA6u9vzHuPwAA1D5JAQAAAAAAAAFTAQAANAAAAF9PCpjtzu4/IsukZ0Sy7j8AANQ+WAEAAAAAAAABVAEAADQAAAABHnwctpPuP9ZQXkN5De8/AADVPlgBAAAAAAAAAVUBAAA0AAAAS2AKwrBJ7j9KlknPiGTvPwCA1z5oAQAAAAAAAAFWAQAANAAAADD1rFoY9e0/ptnC3G2a7z8AANs+aAEAAAAAAAABVwEAADQAAACHWEMu2KbtP3abZgtzt+8/AADhPncBAAAAAAAAAVgBAAA0AAAAVavVarVa7T+22zRbmLvvPwCA6D53AQAAAAAAAAFZAQAANAAAAKwObD51DO0/str7GwOr7z8AAOw+dwEAAAAAAAABWgEAADQAAAAYtBJuv7XsP16Yu02zhe8/AIDuPocBAAAAAAAAAVsBAAA0AAAAdzixb0Rj7D921KWgg0fvPwCA7z6HAQAAAAAAAAFcAQAANAAAAFSsS9rmEuw/Co+6FHTw7j8AAPE+lwEAAAAAAAABXQEAADQAAAAuIOZEicLrP/7GwGrvb+4/AIDxPpcBAAAAAAAAAV4BAAA0AAAAkKSERg5w6z/i/FRCQM7tPwCA8T6mAQAAAAAAAAFfAQAANAAAAF/3FoPrI+s/vjGw2vsb7T8AAPI+pgEAAAAAAAABYAEAADQAAAAiKaGRA9zqP0Yky6RnROw/AADzPrYBAAAAAAAAAWEBAAA0AAAAVSkf23Oa6j/+VEJAzk/rPwCA9D62AQAAAAAAAAFiAQAANAAAAAQZmY0BW+o/IgTk/FRC6j8AgPc+xgEAAAAAAAABYwEAADQAAACYxgLkBCTqP47zUwkBOek/AID9PsYBAAAAAAAAAWQBAAA0AAAAJFNkDEPx6T8qISDnpxLoPwDAAj/VAQAAAAAAAAFlAQAANAAAAByuuW/ZxOk/vk2zhbnb5j8AAAc/1QEAAAAAAAABZgEAADQAAADzpfZIIKXpP4a52zRbmOU/AIALP+UBAAAAAAAAAWcBAAA0AAAAvXwr9KGJ6T+CY2C19zfkPwDADT/lAQAAAAAAAAFoAQAANAAAAGbwRxXUeuk//o2B1d7f4j8AQA8/9AEAAAAAAAABaQEAADQAAABazz/nDn/pP3a3abYwd+E/AEAQP/QBAAAAAAAAAWoBAAA0AAAALUsfL/qP6T92Yid2YifgPwBAET8EAgAAAAAAAAFrAQAANAAAAFdT4lWzr+k/9BrKayiv3T8AwBE/BAIAAAAAAAABbAEAADQAAABoGZUg4tfpP6z2/sbAats/AMARPxQCAAAAAAAAAW0BAAA0AAAA6a07JmkG6j+Y11BeQ3nZPwAAEj8UAgAAAAAAAAFuAQAANAAAADy+wXPbReo/MD5c0fri1z8AgBI/IwIAAAAAAAABbwEAADQAAAB5jDdlw43qP4wrWl98uNY/AEASPyMCAAAAAAAAAXABAAA0AAAAIimhkQPc6j+UnhHJMunVPwAAEj8zAgAAAAAAAAFxAQAANAAAAKxi8jP0Nus/4BhY7f2N1T8AAAw/MwIAAAAAAAABcgEAADQAAACiajcRPZjrPwwedSno4NU/AAADPzMCAAAAAAAAAXMBAAA0AAAAB0FwKd7/6z8UrS8+XNHWPwCA4D5SAgAAAAAAAAF0AQAANAAAAFbVmOX0b+w/TEEHj7oU2D8AALQ+UgIAAAAAAAABdQEAADQAAACwisnP0NvsP7Da+xsDq9k/AABuPlICAAAAAAAAAXYBAAA0AAAAiPzi+VJ75D/QTuzETuzMPwAALD4AAAAAAAAAAAF3AQAANAAAAN6IxtggiuQ/qEtBB4+6zD8AAG4+IAAAAAAAAAABeAEAADQAAABYeMJBPozkP6hLQQePusw/AACGPiAAAAAAAAAAAXkBAAA0AAAA02e+qluO5D+oS0EHj7rMPwCAhj4gAAAAAAAAAAF6AQAANAAAAE1XuhN5kOQ/mEnPiGSZzD8AAI8+IAAAAAAAAAABewEAADQAAABNV7oTeZDkP5hIlknPiMw/AACTPiAAAAAAAAAAAXwBAAA0AAAA02e+qluO5D94ReuLD1fMPwAAlj4vAAAAAAAAAAF9AQAANAAAAGSZym8DiOQ/MD0jkmXSyz8AgJo+LwAAAAAAAAABfgEAADQAAACI/OL5UnvkP6guBR086so/AACgPj8AAAAAAAAAAX8BAAA0AAAAtYADsmdq5D/4GsprKK/JPwCAoj4/AAAAAAAAAAGAAQAANAAAAPAlLJhBVeQ/+P7GwGrvxz8AAKc+TwAAAAAAAAABgQEAADQAAAC6/GBDwznkP+jgUZeCDsY/AACsPk8AAAAAAAAAAYIBAAA0AAAACuSZhScc5D+gu02zhbnDPwCArz5PAAAAAAAAAAGDAQAANAAAAFvL0seL/uM/SJZJz4hkwT8AgLM+XgAAAAAAAAABhAEAADQAAAAmogdzDePjP+DdptnC3L0/AAC0Pl4AAAAAAAAAAYUBAAA0AAAAbGg4h6zJ4z8gkSyTnhG5PwAAsz5uAAAAAAAAAAGGAQAANAAAACseZQRpsuM/UEJAzk8ltD8AgLI+bgAAAAAAAAABhwEAADQAAADfsolTYJ/jP4Dvbwys9q4/AACzPn0AAAAAAAAAAYgBAAA0AAAAhyamdJKQ4z8gc7dptjCnPwAAsT59AAAAAAAAAAGJAQAANAAAACV5umf/heM/oA9XtL74oD8AgK8+jQAAAAAAAAABigEAADQAAAC1qsYsp3/jPwBxReuLD5c/AICZPo0AAAAAAAAAAYsBAAA0AAAAO7vKw4l94z8AyPmphICMPwAAdz6dAAAAAAAAAAGMAQAANAAAAMHLzlpse+M/AMAxsNr7ez8AACM+nQAAAAAAAAABjQEAADQAAACBLXXiqTnlP6igg0ddCsI/AABIPgAAAAAAAAAAAY4BAAA0AAAA2LlYwXdI5T/Aoy4FHTzCPwCAij4QAAAAAAAAAAGPAQAANAAAAEaITPzPTuU/GK0vPlzRwj8AAJw+EAAAAAAAAAABkAEAADQAAADMmFCTskzlP0iyTHpGJMM/AICdPhAAAAAAAAAAAZEBAAA0AAAAzJhQk7JM5T94t2m2MHfDPwCApz4QAAAAAAAAAAGSAQAANAAAAFKpVCqVSuU/oLyG8hrKwz8AgK0+EAAAAAAAAAABkwEAADQAAADYuVjBd0jlP+DC3G2aLcQ/AICyPi8AAAAAAAAAAZQBAAA0AAAA49pg7zxE5T84zRbmbtPEPwAAtj4vAAAAAAAAAAGVAQAANAAAAHUMbbTkPeU/oNnC3G2axT8AgLg+LwAAAAAAAAABlgEAADQAAACBLXXiqTnlP2Dt/Y2B1cY/AIC5Pi8AAAAAAAAAAZcBAAA0AAAAEV+Bp1Ez5T8wBOT8VELIPwCAuT4/AAAAAAAAAAGYAQAANAAAAKKQjWz5LOU/ICDnpxICyj8AALo+PwAAAAAAAAABmQEAADQAAACusZWavijlPxA7sRM7scs/AAC6Pj8AAAAAAAAAAZoBAAA0AAAAutKdyIMk5T8QV7S++HDNPwAAuj5OAAAAAAAAAAGbAQAANAAAAMbzpfZIIOU/SHkN5TWUzz8AALs+TgAAAAAAAAABnAEAADQAAADSFK4kDhzlP6xLQQePutA/AIC8Pm4AAAAAAAAAAZ0BAAA0AAAA2zW2UtMX5T+g2Imd2InRPwAAxT5uAAAAAAAAAAGeAQAANAAAAG1nwhd7EeU//OLDFa0v0j8AgNA+bgAAAAAAAAABnwEAADQAAACFqdJzBQnlP8xrKK+hvNI/AADfPm4AAAAAAAAAAaABAAA0AAAAqAzr/VT85D+A8eGK1hfTPwAA8D59AAAAAAAAAAGhAQAANAAAAOGxE+Qu5+Q/oPSMSJZJ0z8AwAA/fQAAAAAAAAABogEAADQAAAAymUwmk8nkP6D0jEiWSdM/AIAJP40AAAAAAAAAAaMBAAA0AAAAFLKRLZ+l5D+I8hrKayjTPwDADz+NAAAAAAAAAAGkAQAANAAAAHzb2suNf+Q/XO39jYHV0j8AgBU/nAAAAAAAAAABpQEAADQAAABpFSgBX1fkPxjmbtNsYdI/AMAXP5wAAAAAAAAAAaYBAAA0AAAAVk91NjAv5D/c3xhY7f3RPwDAGD+sAAAAAAAAAAGnAQAANAAAAL94vtQeCeQ/IFkmPSOS0T8AgBk/rAAAAAAAAAABqAEAADQAAAChkQPcKuXjP2zTbGHuNtE/AEAaP7wAAAAAAAAAAakBAAA0AAAAd4lAtXHF4z9Qz4hkmfTQPwAAGD+8AAAAAAAAAAGqAQAANAAAALxPcckQrOM/pEoIyPmp0D8AwBQ/ywAAAAAAAAABqwEAADQAAAD29Jmv6pbjPwzI+amEgNA/AMAFP8sAAAAAAAAAAawBAAA0AAAAtarGLKd/4z/wxE7sxE7QPwCA5D7bAAAAAAAAAAGtAQAANAAAAF4e403ZcOM/REDOTyUE0D8AgJs+2wAAAAAAAA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15099|recordEnd=222405|recordLength=261015|start=215099|end=222405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22405|recordEnd=244887|recordLength=261015|start=222405|end=244887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747|recordEnd=33976|recordLength=103003|start=6747|end=33976|audioFormat={00001610-0000-0010-8000-00AA00389B71}|audioRate=44100|muted=false|volume=0.8|fadeIn=0|fadeOut=0|videoFormat={34363248-0000-0010-8000-00AA00389B71}|videoRate=15|videoWidth=256|videoHeight=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DAAAABwMAAAAAAQAAAAQAAAAECUlua0F0b21WMQIAAAAJBAAAAA0DBQQAAAALUGVuU3Ryb2tlVjEEAAAACkF0dHJpYnV0ZXMFVHJhY2UJU3RhcnRUaW1lBFR5cGUEBAAED1BlbkF0dHJpYnV0ZXNWMQIAAAAKSW5rVHJhY2VWMQIAAAAQDEFjdGlvblR5cGVWMQIAAAACAAAACQUAAAAJBgAAALYf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BfAAAAXw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NIQUKAAAACklua1BvaW50VjEEAAAAAVgBWQ5QcmVzc3VyZUZhY3RvcglUaW1lU3RhbXAAAAAABgYLEAIAAABYxDHKsN/HP9AQKbRgLNI/AABUPgAAAAAAAAAAAQsAAAAKAAAAQuEbEulvyT9gHlSa1hjRPwCAkT4QAAAAAAAAAAEMAAAACgAAAKLCEjCrFso/gK1kkNyu0D8AAKQ+EAAAAAAAAAABDQAAAAoAAAA+KwRgeyHLPxAsf4BMBdA/AAChPhAAAAAAAAAAAQ4AAAAKAAAApgz7fT3Iyz8ANxL1bIvPPwAApD4QAAAAAAAAAAEPAAAACgAAAEJ17K0N08w/QJRA2bBizj8AgKI+EAAAAAAAAAABEAAAAAoAAAAAONrpkSDOP0Bwia1kkMw/AACiPh8AAAAAAAAAAREAAAAKAAAA9lTEMcqwzz9gi995UGnKPwAApT4fAAAAAAAAAAESAAAACgAAAJ+p0kvi89A/YIVJOhDDxz8AAKo+LgAAAAAAAAABEwAAAAoAAADJKMN+Xw/SP0Bex+6jncQ/AICsPi4AAAAAAAAAARQAAAAKAAAAA9WxtzZM0z/g9zer/8zBPwCAuD4+AAAAAAAAAAEVAAAACgAAAMeXn/O6mdQ/gCNRz7b4vT8AAMk+PgAAAAAAAAABFgAAAAoAAAAXcYwy7PfVPwDYF1j+ALk/AADUPj4AAAAAAAAAARcAAAAKAAAAY0p5cR1W1z/ATdHoDV60PwAA3j5NAAAAAAAAAAEYAAAACgAAANl9YrwC99g/AIR9geUPsD8AAOI+XQAAAAAAAAABGQAAAAoAAABj3kkNQrnaPwD5A2QqgKk/AIDjPl0AAAAAAAAAARoAAAAKAAAAd1UwYS6M3D8A7dfkqTOkPwCA4T5dAAAAAAAAAAEbAAAACgAAABPjFbjHb94/AOR2hUk6oD8AgN8+bQAAAAAAAAABHAAAAAoAAABYuH2HsCngPwC69mvy1Jk/AIDdPm0AAAAAAAAAAR0AAAAKAAAAsJXvNSos4T8ArcrscYiUPwCA3D58AAAAAAAAAAEeAAAACgAAAAhzYeSjLuI/AKk0rTHikT8AANw+fAAAAAAAAAABHwAAAAoAAAAcxVMRxyjjPwCr/8xRNZM/AADcPowAAAAAAAAAASAAAAAKAAAA7IvGvJMa5D8AuvZr8tSZPwCA2j6MAAAAAAAAAAEhAAAACgAAAHbHueYJBOU/AOdBpWmNoT8AANo+mwAAAAAAAAABIgAAAAoAAACKGawTLf7lPwB0UzR6g6c/AADaPpsAAAAAAAAAASMAAAAKAAAAnGueQFD45j8AhH2B5Q+wPwAA2j6rAAAAAAAAAAEkAAAACgAAAGwyEewc6uc/QA7E8NWytD8AgNg+qwAAAAAAAAABJQAAAAoAAAD2bQQWk9PoPwCZCmDGVbk/AADYPrsAAAAAAAAAASYAAAAKAAAA9JL4PFys6T+AI1HPtvi9PwCA1T67AAAAAAAAAAEnAAAACgAAAK4sbeLOfOo/ABZZlwv5wD8AgNM+uwAAAAAAAAABKAAAAAoAAACwUWEJmFXrP4B5HbuPdsI/AIDSPtoAAAAAAAAAASkAAAAKAAAA4tTWq10V7D+gndTm20jEPwAA0z7aAAAAAAAAAAEqAAAACgAAAIpBTUt2xOw/ACKFFoxFxj8AgNM+2gAAAAAAAAABKwAAAAoAAACkl8Tn4WLtP+DlQj507cc/AIDTPtoAAAAAAAAAASwAAAAKAAAA8ku9/0no7T+AqQBmXJXJPwAA1T7qAAAAAAAAAAEtAAAACgAAALjpthQFXe4/AC6xlQySyz8AgNY+6gAAAAAAAAABLgAAAAoAAACw5TGlvLjuP0BzVM2E480/AADVPvkAAAAAAAAAAS8AAAAKAAAAHMutMscD7z+ArWSQ3K7QPwCA0j75AAAAAAAAAAEwAAAACgAAAP6ZKr0kPu8/oNEbvCiB0j8AANI+CQEAAAAAAAABMQAAAAoAAACc3SfGK3DvP+Clz+mmaNQ/AIDSPgkBAAAAAAAAATIAAAAKAAAArgomzIWR7z/Ainkdu4/WPwAA0j4YAQAAAAAAAAEzAAAACgAAADYhJc8you8/8M8cVTPh2D8AANE+GAEAAAAAAAABNAAAAAoAAAA2ISXPMqLvP0AVwIyrMts/AADPPigBAAAAAAAAATUAAAAKAAAArgomzIWR7z/walnKucPdPwCAzj4oAQAAAAAAAAE2AAAACgAAAJzdJ8YrcO8/GFj+AJkK4D8AAM8+OAEAAAAAAAABNwAAAAoAAAC6Dqs7zjXvP7j6zxxVM+E/AIDQPjgBAAAAAAAAATgAAAAKAAAASikvrsPq7j84RaM3eFHiPwCA0T5HAQAAAAAAAAE5AAAACgAAABKiNJy1hu4/qDd4UQJl4z8AANM+RwEAAAAAAAABOgAAAAoAAABMBDuH+hHuPwgqTWuMeOQ/AIDSPlcBAAAAAAAAATsAAAAKAAAAiGZBcj+d7T/IJB2I4avlPwAA0T5XAQAAAAAAAAE8AAAACgAAAN75ytIm7uw/CDDjqswe5z8AgNE+ZwEAAAAAAAABPQAAAAoAAADyAdWxtzbsPxiLrMuFfOg/AIDTPmcBAAAAAAAAAT4AAAAKAAAAwn5fD/J26z8w5nXsPtrpPwCA0j5nAQAAAAAAAAE/AAAACgAAADxDbOV7jeo/4OBFCZQN6z8AgNE+dgEAAAAAAAABQAAAAAoAAACwB3m7BaTpP2grGSS3K+w/AIDRPnYBAAAAAAAAAUEAAAAKAAAA4kAGEDmy6D+QFfM6dh/tPwCA0j6GAQAAAAAAAAFCAAAACgAAABJ6k2RswOc/YPfRTmrz7T8AANE+hgEAAAAAAAABQwAAAAoAAAAyhiKzRa3mP6jIulzIh+4/AIDPPpUBAAAAAAAAAUQAAAAKAAAATJKxAR+a5T/I6aZo9AbvPwCA0D6VAQAAAAAAAAFFAAAACgAAACgTwc6hfuQ/mKqZcLxb7z8AgNM+pQEAAAAAAAABRgAAAAoAAAD+k9CbJGPjP7halnLucO8/AADWPqUBAAAAAAAAAUcAAAAKAAAACHNh5KMu4j+oAphxVWbvPwCA2T61AQAAAAAAAAFIAAAACgAAAIo78yl26eA/WPqcbopG7z8AAN0+tQEAAAAAAAABSQAAAAoAAAATCArfkEjfP7iRqGdb/O4/AADhPsQBAAAAAAAAAUoAAAAKAAAAEZktajW+3D8A0bVfk6fuPwCA4T7EAQAAAAAAAAFLAAAACgAAAO3PVOkl8dk/GGDGVZk97j8AAOI+1AEAAAAAAAABTAAAAAoAAABjSnlxHVbXP+g+2kltvu0/AADiPtQBAAAAAAAAAU0AAAAKAAAAZduc/MHL1D+gbfE7DyrtPwAA4j7kAQAAAAAAAAFOAAAACgAAAO+Cv4oTUtI/+DsPKk1r7D8AAOI+5AEAAAAAAAABTwAAAAoAAADK+sclFm7PPzCyLhfyoes/AADjPvMBAAAAAAAAAVAAAAAKAAAACqQJTm29yj8gIFMBzLjqPwCA5D7zAQAAAAAAAAFRAAAACgAAADAgTXBq68U/ADZ56gzF6T8AgOc+AwIAAAAAAAABUgAAAAoAAACmUImqz57BPwj8m9V/5ug/AADsPgMCAAAAAAAAAVMAAAAKAAAAsBCA7YVsuz9YyrnDvSfoPwCA8T4SAgAAAAAAAAFUAAAACgAAALDo3rU8prQ/SDjerZc+5z8AgPg+EgIAAAAAAAABVQAAAAoAAAAI6mwst8qsP6AG/JvVf+Y/AEAAPyICAAAAAAAAAVYAAAAKAAAAMIj3ZP3joj/w1BmKE8HlPwAABD8iAgAAAAAAAAFXAAAACgAAAMBXuyqYMJc/QKM3eFEC5T8AwAg/MgIAAAAAAAABWAAAAAoAAAAAg5qW7IiJPyC5XWGSDuQ/AIAOPzICAAAAAAAAAVkAAAAKAAAA4LG3Nkxzhz+YbopGb/DiPwAAFT8yAgAAAAAAAAFaAAAACgAAAPDjEgu375A/uMO9J+in4T8AQBo/QAIAAAAAAAABWwAAAAoAAABAy2NKeXGdP0gI+wLLH+A/AIAfP0ACAAAAAAAAAVwAAAAKAAAAOHbEDNaJpj+QB5WmNUbcPwDAIj9QAgAAAAAAAAFdAAAACgAAAGCgFQKwvbA/QJ46Q3Ei2D8AQCU/UAIAAAAAAAABXgAAAAoAAACofK9RYQm4P0B07dfkqdM/AAAoP2ACAAAAAAAAAV8AAAAKAAAAzGCdaPEvwD9Ac1TNhOPNPwDAKj9gAgAAAAAAAAFgAAAACgAAAD4DYygyW8Q/4N+s/jNHxT8AQC0/bwIAAAAAAAABYQAAAAoAAADI0ibuzKfIP8Cha78mT70/AIAvP28CAAAAAAAAAWIAAAAKAAAAkCnlxXVYzT/AC/nQtV+zPwBALz9/AgAAAAAAAAFjAAAACgAAAMcDz1eWNtE/gHceVJrWqD8AwC4/fwIAAAAAAAABZAAAAAoAAADvzKfYpQPUPwBpJ7X5NqI/AIAmP44CAAAAAAAAAWUAAAAKAAAAY0p5cR1W1z8A7dfkqTOkPwCAGz+OAgAAAAAAAAFmAAAACgAAAGPeSQ1Cudo/wERwia1ksD8AAP4+ngIAAAAAAAABZwAAAAoAAADbWxumuQveP0AUWjAWWbc/AAC3Pp4CAAAAAAAAAWgAAAAKAAAApmx2nxiv4D/AX5OnzlC8PwAAYj7NAgAAAAAAAAs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3558|recordLength=450953|start=0|end=23558|audioFormat={00001610-0000-0010-8000-00AA00389B71}|audioRate=44100|muted=false|volume=0.8|fadeIn=0|fadeOut=0|videoFormat={34363248-0000-0010-8000-00AA00389B71}|videoRate=15|videoWidth=256|videoHeight=25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3558|recordEnd=37735|recordLength=450953|start=23558|end=37735|audioFormat={00001610-0000-0010-8000-00AA00389B71}|audioRate=44100|muted=false|volume=0.8|fadeIn=0|fadeOut=0|videoFormat={34363248-0000-0010-8000-00AA00389B71}|videoRate=15|videoWidth=256|videoHeight=2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7735|recordEnd=50537|recordLength=450953|start=37735|end=50537|audioFormat={00001610-0000-0010-8000-00AA00389B71}|audioRate=44100|muted=false|volume=0.8|fadeIn=0|fadeOut=0|videoFormat={34363248-0000-0010-8000-00AA00389B71}|videoRate=15|videoWidth=256|videoHeight=2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0537|recordEnd=87876|recordLength=450953|start=50537|end=87876|audioFormat={00001610-0000-0010-8000-00AA00389B71}|audioRate=44100|muted=false|volume=0.8|fadeIn=0|fadeOut=0|videoFormat={34363248-0000-0010-8000-00AA00389B71}|videoRate=15|videoWidth=256|videoHeight=25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ZAAAABwMAAAAAAQAAAAQAAAAECUlua0F0b21WMQIAAAAJBAAAAA0DBQQAAAALUGVuU3Ryb2tlVjEEAAAACkF0dHJpYnV0ZXMFVHJhY2UJU3RhcnRUaW1lBFR5cGUEBAAED1BlbkF0dHJpYnV0ZXNWMQIAAAAKSW5rVHJhY2VWMQIAAAAQDEFjdGlvblR5cGVWMQIAAAACAAAACQUAAAAJBgAAAE1S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BAAAAAQAAAAAcJAAAAAAEAAAB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BQoAAAAKSW5rUG9pbnRWMQQAAAABWAFZDlByZXNzdXJlRmFjdG9yCVRpbWVTdGFtcAAAAAAGBgsQAgAAAAC7iewmsrs/gCNHnQtoqT8AABA+AAAAAAAAAAABCwAAAAoAAAAAzsnSwOS8P4Cs3Lhi9Kc/AABHPhAAAAAAAAAAAQwAAAAKAAAAAOIJuVoXvj+ArNy4YvSnPwAAYD4QAAAAAAAAAAENAAAACgAAAID+aZJB478/gKzcuGL0pz8AAGs+EAAAAAAAAAABDgAAAAoAAACADeU1lNfAPwDUqq9FcKg/AICCPh8AAAAAAAAAAQ8AAAAKAAAAgCAlHC4Kwj+AI0edC2ipPwCAjD4fAAAAAAAAAAEQAAAACgAAAAA0ZQLIPMM/gEsVlO7jqT8AAJY+LwAAAAAAAAABEQAAAAoAAADASzViCLzEPwBz44rRX6o/AACbPi8AAAAAAAAAARIAAAAKAAAAgGiVO++Hxj8Ac+OK0V+qPwAAnz4+AAAAAAAAAAETAAAACgAAAECKhY58oMg/gCNHnQtoqT8AAKE+PgAAAAAAAAABFAAAAAoAAABAsAVbsAXLP4Cs3Lhi9Kc/AIChPk4AAAAAAAAAARUAAAAKAAAAQOClGjEEzj+ADaTd1gSmPwAAoz5OAAAAAAAAAAEWAAAACgAAAOAMs2b/zdA/APgAHqKhoj8AgKM+TgAAAAAAAAABFwAAAAoAAACgNftvhlnTPwDEu7zafJ4/AAClPl4AAAAAAAAAARgAAAAKAAAAIGPT8rMx1j8AOK4Y/aWZPwCApz5eAAAAAAAAAAEZAAAACgAAAACTc7I0MNk/AAxomZPfkj8AAKs+bQAAAAAAAAABGgAAAAoAAABgxduuCFXcPwCe7cX3AI4/AACtPm0AAAAAAAAAARsAAAAKAAAAQPV7bolT3z8A/rTqaxGMPwCArj59AAAAAAAAAAEcAAAACgAAAFARqnjbFeE/AF58D+Ahij8AALY+fQAAAAAAAAABHQAAAAoAAADwJrKbyG7iPwD+tOprEYw/AADBPo0AAAAAAAAAAR4AAAAKAAAAsD0eXd/a4z8AbS++B/CQPwCAyD6NAAAAAAAAAAEfAAAACgAAABBSwuGiIOU/AOgRKzeumD8AgM4+jQAAAAAAAAABIAAAAAoAAAAAZJ4pE0DmPwAy+kszNqA/AADRPqwAAAAAAAAAASEAAAAKAAAAkHOyNDA55z8Alzn5LZGkPwCA0T6sAAAAAAAAAAEiAAAACgAAAACCYqEjH+g/gMJ/eJdXqz8AgNA+rAAAAAAAAAABIwAAAAoAAADgjUrRw97oPwD34nsAD7E/AADQPqwAAAAAAAAAASQAAAAKAAAAgJdqxBB46T9AvyWSsp+2PwAA0D67AAAAAAAAAAElAAAACgAAAOCfJhk0/uk/gIdoqGQwvD8AANA+uwAAAAAAAAABJgAAAAoAAAAgp37PLXHqP2D38UxR2ME/AIDOPssAAAAAAAAAAScAAAAKAAAAEK1y5/3Q6j+AXDH6SzPGPwAAzT7LAAAAAAAAAAEoAAAACgAAAACzZv/NMOs/gF+L4DDryj8AAMg+2wAAAAAAAAABKQAAAAoAAAAQuVoXnpDrP/CJs734HtA/AADBPtsAAAAAAAAAASoAAAAKAAAAQMCyzZcD7D8gKftp1dfSPwAAvj7qAAAAAAAAAAErAAAACgAAAEDGpuVnY+w/IGZdT5zt1T8AALw+6gAAAAAAAAABLAAAAAoAAABwzf6bYdbsPyCjvzRjA9k/AAC9PvoAAAAAAAAAAS0AAAAKAAAAYNPyszE27T8Q4CEaKhncPwCAvj76AAAAAAAAAAEuAAAACgAAAKDaSmorqe0/IJPQQfgP3z8AgMI+CgEAAAAAAAABLwAAAAoAAACQ4D6C+wjuP5CFLGQhC+E/AADJPgoBAAAAAAAAATAAAAAKAAAAkOYymsto7j+wN73pTW/iPwAAzz4ZAQAAAAAAAAExAAAACgAAAGDrwhNyte4/SAfhP7zL4z8AgNU+GQEAAAAAAAABMgAAAAoAAADw7u7u7u7uP3AvvgfwEOU/AIDYPikBAAAAAAAAATMAAAAKAAAAUPG2K0IV7z+YV5vPI1bmPwCA2j4pAQAAAAAAAAE0AAAACgAAAJDyGsprKO8/4PXE2V585z8AgNo+OAEAAAAAAAABNQAAAAoAAACQ8hrKayjvPyDPFIUdk+g/AADaPjgBAAAAAAAAATYAAAAKAAAAkPIaymso7z8AAR6ioZLpPwAA2j44AQAAAAAAAAE3AAAACgAAAFDxtitCFe8/cMYG0m5r6j8AANo+WAEAAAAAAAABOAAAAAoAAADw7u7u7u7uP3gfzxSFHes/AADaPlgBAAAAAAAAATkAAAAKAAAAYOvCE3K17j8Q0VDJYLjrPwAA2j5YAQAAAAAAAAE6AAAACgAAAJDmMprLaO4/wPgewEM07D8AANo+WAEAAAAAAAABOwAAAAoAAACQ4D6C+wjuP4iWOfktkew/AADbPmcBAAAAAAAAATwAAAAKAAAAwNW68IRc7T/YjA2k3dbsPwCA2z5nAQAAAAAAAAE9AAAACgAAAHDHCoSRduw/sNuawFIF7T8AAN0+dwEAAAAAAAABPgAAAAoAAADQsQJhpB3rP6BlTn5LJO0/AIDfPncBAAAAAAAAAT8AAAAKAAAAIJuWn42x6T+Q7wE8REPtPwAA5D6HAQAAAAAAAAFAAAAACgAAAACCYqEjH+g/iLTbmsBS7T8AgOk+hwEAAAAAAAABQQAAAAoAAAAwZQLIPFPmP3h5tfk8Yu0/AIDvPpYBAAAAAAAAAUIAAAAKAAAAcEKu1oUn5D/wIPyHd3ntPwCA9D6WAQAAAAAAAAFDAAAACgAAAPAaymsor+E/WI0cdS6g7T8AAPo+pgEAAAAAAAABRAAAAAoAAACA5APFQkfePzChg/Af3u0/AID/PqYBAAAAAAAAAUUAAAAKAAAAQI7jOI7j2D/wPp4pCjvuPwDAAj+1AQAAAAAAAAFGAAAACgAAAIAuo7mM5tI/KL8lkrKf7j8AQAQ/tQEAAAAAAAABRwAAAAoAAAAAolXuvB/KP/BcQMuc/O4/AMAEP8UBAAAAAAAAAUgAAAAKAAAAAM7J0sDkvD8wGO7UyFHvPwAA4j7FAQAAAAAAAAFJAAAACgAAAACwobyG8po/iA7Cf3iX7z8AgKk+4wEAAAAAAAA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87876|recordEnd=148140|recordLength=450953|start=87876|end=148140|audioFormat={00001610-0000-0010-8000-00AA00389B71}|audioRate=44100|muted=false|volume=0.8|fadeIn=0|fadeOut=0|videoFormat={34363248-0000-0010-8000-00AA00389B71}|videoRate=15|videoWidth=256|videoHeight=25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48140|recordEnd=164022|recordLength=450953|start=148140|end=164022|audioFormat={00001610-0000-0010-8000-00AA00389B71}|audioRate=44100|muted=false|volume=0.8|fadeIn=0|fadeOut=0|videoFormat={34363248-0000-0010-8000-00AA00389B71}|videoRate=15|videoWidth=256|videoHeight=25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64022|recordEnd=192952|recordLength=450953|start=164022|end=192952|audioFormat={00001610-0000-0010-8000-00AA00389B71}|audioRate=44100|muted=false|volume=0.8|fadeIn=0|fadeOut=0|videoFormat={34363248-0000-0010-8000-00AA00389B71}|videoRate=15|videoWidth=256|videoHeight=25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GAAAABwMAAAAAAQAAAAQAAAAECUlua0F0b21WMQIAAAAJBAAAAAkFAAAACQYAAAAKBQQAAAALUGVuU3Ryb2tlVjEEAAAACkF0dHJpYnV0ZXMFVHJhY2UJU3RhcnRUaW1lBFR5cGUEBAAED1BlbkF0dHJpYnV0ZXNWMQIAAAAKSW5rVHJhY2VWMQIAAAAQDEFjdGlvblR5cGVWMQIAAAACAAAACQcAAAAJCAAAAIgiAAAAAAAABff///8MQWN0aW9uVHlwZVYxAQAAAAd2YWx1ZV9fAAgCAAAAAAAAAAEFAAAABAAAAAkKAAAACQsAAAA4LwAAAAAAAAH0////9////wAAAAABBgAAAAQAAAAJDQAAAAkOAAAAF10A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IMAAACDAAAAAQoAAAAHAAAA/wAAAAAAAAAAAAAIQAAAAe7////w////AQAAAAAAAAAAAAhAAQsAAAAIAAAACRMAAABdAAAAXQAAAAENAAAABwAAAP8AAAAAAAAAAAAACEAAAAHs////8P///wEAAAAAAAAAAAAIQAEOAAAACAAAAAkVAAAAaQAAAGkAAAAHEQAAAAABAAAAAAE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DX0HEwAAAAABAAAAgAAAAAQKSW5rUG9pbnRWMQI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NIwcVAAAAAAEAAACAAAAABApJbmtQb2ludFYxAg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0XBRYAAAAKSW5rUG9pbnRWMQQAAAABWAFZDlByZXNzdXJlRmFjdG9yCVRpbWVTdGFtcAAAAAAGBgsQAgAAAGCeYNXX0J8/lkFP3ZJU5j8AAAA8AAAAAAAAAAABFwAAABYAAABgnmDV19CfP5Rh3BXFSeY/AABQPBAAAAAAAAAAARgAAAAWAAAACO68SB0PoD+UYdwVxUnmPwAAgDwQAAAAAAAAAAEZAAAAFgAAAOSMyabONaA/lGHcFcVJ5j8AAKA8EAAAAAAAAAABGgAAABYAAADkjMmmzjWgP5Rh3BXFSeY/AADQPBAAAAAAAAAAARsAAAAWAAAAmMriYjGDoD+Sqf+jEUfmPwAALD0fAAAAAAAAAAEcAAAAFgAAAFQI/B6U0KA/kqn/oxFH5j8AAIQ9HwAAAAAAAAABHQAAABYAAAAERhXb9h2hP5DxIjJeROY/AADGPT4AAAAAAAAAAR4AAAAWAAAAuIMul1lroT+SyYzcQzzmPwAACD4+AAAAAAAAAAEfAAAAFgAAACD/YA8fBqI/kBGwapA55j8AACc+PgAAAAAAAAABIAAAABYAAACo24YpM3qiP47pGRV2MeY/AABCPj4AAAAAAAAAASEAAAAWAAAAHFe5ofgUoz+OMT2jwi7mPwAAUj4+AAAAAAAAAAEiAAAAFgAAAITS6xm+r6M/igmnTagm5j8AAF0+TgAAAAAAAAABIwAAABYAAACcizdO5pekP4gpNIbaG+Y/AABfPk4AAAAAAAAAASQAAAAWAAAAbIKcPnHNpT+EAZ4wwBPmPwAAYD5eAAAAAAAAAAElAAAAFgAAABwYDo2tKac/gGlO9z4G5j8AAGA+bQAAAAAAAAABJgAAABYAAADErX/b6YWoP3qB0hKJ6OU/AABdPm0AAAAAAAAAAScAAAAWAAAAUOL9h9cIqj92weyD7dLlPwAAXD5tAAAAAAAAAAEoAAAAFgAAAIhUlfAn2as/bCGULYSy5T8AAF4+fQAAAAAAAAABKQAAABYAAAB4BEYV2/atP2aBO9cakuU/AABhPn0AAAAAAAAAASoAAAAWAAAAoKkBzJ8dsD9emb/yZHTlPwAAaT6NAAAAAAAAAAErAAAAFgAAAARRYA3SP7E/WtnZY8le5T8AAHQ+jQAAAAAAAAABLAAAABYAAABo+L5OBGKyP1IZ9NQtSeU/AAB/PpwAAAAAAAAAAS0AAAAWAAAApD4q7ueqsz9SOYENYD7lPwCAhT6cAAAAAAAAAAEuAAAAFgAAAFLUmzwkB7U/TlkORpIz5T8AAIY+rAAAAAAAAAABLwAAABYAAABquRM6uXa2P0p5m37EKOU/AACEPqwAAAAAAAAAATAAAAAWAAAANtyk87AzuD9Kwb4MESblPwAAgz67AAAAAAAAAAExAAAAFgAAAG5OPFwBBLo/SJkot/Yd5T8AAII+uwAAAAAAAAABMgAAABYAAACwwNPEUdS7P0hxkmHcFeU/AACCPssAAAAAAAAAATMAAAAWAAAAWIJx3Pq3vT9EAdl9dRDlPwAAgj7LAAAAAAAAAAE0AAAAFgAAAGSTFaP8rr8/QNlCKFsI5T8AAIM+2wAAAAAAAAABNQAAABYAAAAWcemSsPnAP0D5z2CN/eQ/AICFPtsAAAAAAAAAATYAAAAWAAAAMkDLK48lwj9AGV2Zv/LkPwCAjj7bAAAAAAAAAAE3AAAAFgAAAOC/phUVPsM/OvHGQ6Xq5D8AgJo+6gAAAAAAAAABOAAAABYAAAD6joiu82nEPzrxxkOl6uQ/AICjPuoAAAAAAAAAATkAAAAWAAAAXjbn7yWMxT868cZDperkPwCArD76AAAAAAAAAAE6AAAAFgAAAOhUzzddy8Y/QBldmb/y5D8AAK8++gAAAAAAAAABOwAAABYAAAC4SzQo6ADIP0D5z2CN/eQ/AACwPgoBAAAAAAAAATwAAAAWAAAAHvOSaRojyT9EkR+aDgvlPwAAsD4KAQAAAAAAAAE9AAAAFgAAAMxyblOgO8o/SJkot/Yd5T8AALE+GQEAAAAAAAABPgAAABYAAADGysbleUrLP05ZDkaSM+U/AICxPhkBAAAAAAAAAT8AAAAWAAAAKHIlJ6xszD9SGfTULUnlPwCAsT4pAQAAAAAAAAFAAAAAFgAAAGai+mHZcc0/WrlMK5dp5T8AALI+KQEAAAAAAAABQQAAABYAAAD0qkxFWm3OP2JZpYEAiuU/AACyPjgBAAAAAAAAAUIAAAAWAAAAWjwVItZLzz9qabe70K/lPwCArz44AQAAAAAAAAFDAAAAFgAAAODmbv8oFdA/dsHsg+3S5T8AgKw+SAEAAAAAAAABRAAAABYAAAADdI5q5HXQP35hRdpW8+U/AICoPkgBAAAAAAAAAUUAAAAWAAAAR23sqcnR0D+KCadNqCbmPwCApD5YAQAAAAAAAAFGAAAAFgAAALTSiL3YKNE/lrEIwflZ5j8AgJ8+WAEAAAAAAAABRwAAABYAAAD4y+b8vYTRP6KhjcKXiuY/AACaPmcBAAAAAAAAAUgAAAAWAAAAQMVEPKPg0T+yuagZUMPmPwAAlj5nAQAAAAAAAAFJAAAAFgAAAIW+onuIPNI/wLE2ONYG5z8AgJQ+dwEAAAAAAAABSgAAABYAAAAUkH1jwY7SP9Lx5+SoR+c/AACTPncBAAAAAAAAAUsAAAAWAAAApWFYS/rg0j/iebwfyIXnPwAAkj6HAQAAAAAAAAFMAAAAFgAAAKN37q+wJNM/8rltzJrG5z8AAJI+hwEAAAAAAAABTQAAABYAAADqZQG9ul7TPwT6HnltB+g/AACSPpYBAAAAAAAAAU4AAAAWAAAAVsBSnu6T0z8SqokJp03oPwAAkj6WAQAAAAAAAAFPAAAAFgAAAAzzICh2v9M/JOo6tnmO6D8AAJI+pgEAAAAAAAABUAAAABYAAADmkS2GJ+bTPzSapUaz1Og/AACTPqYBAAAAAAAAAVEAAAAWAAAACgm3jCwD1D9GShDX7BrpPwCAlD6mAQAAAAAAAAFSAAAAFgAAAHVYvTuFFtQ/WEKe9XJe6T8AgJU+xQEAAAAAAAABUwAAABYAAAAJFAK/ByXUP2zyCIaspOk/AICVPsUBAAAAAAAAAVQAAAAWAAAACRQCvwcl1D98yglsAPPpPwAAlj7FAQAAAAAAAAFVAAAAFgAAACuAQJMxINQ/kKIKUlRB6j8AAJY+xQEAAAAAAAABVgAAABYAAACbxPsPrxHUP6iioY3Cl+o/AACXPtUBAAAAAAAAAVcAAAAWAAAAd01yCar00z+6Mn/lyejqPwCAmD7VAQAAAAAAAAFYAAAAFgAAAJ2uZav4zdM/zCoNBFAs6z8AgJk+5AEAAAAAAAABWQAAABYAAABWwFKe7pPTP+IqpD++gus/AACbPuQBAAAAAAAAAVoAAAAWAAAAWaq8OThQ0z/2uoGXxdPrPwCAnT70AQAAAAAAAAFbAAAAFgAAAH8AZamrB9M/Cktf78wk7D8AAKI+9AEAAAAAAAABXAAAABYAAADuLorBcrXSPx6TGbmHeOw/AIClPgQCAAAAAAAAAV0AAAAWAAAAhMntrWNe0j80I/cQj8nsPwAAqD4EAgAAAAAAAAFeAAAAFgAAAD/Qj25+AtI/Rvv39uIX7T8AgKk+EwIAAAAAAAABXwAAABYAAABCr67X7JzRP1zT+Nw2Zu0/AICpPhMCAAAAAAAAAWAAAAAWAAAA1z7HkQIk0T9yG7Om8bntPwAAqz4jAgAAAAAAAAFhAAAAFgAAAEhioXfur9A/hGNtcKwN7j8AgKw+IwIAAAAAAAABYgAAABYAAACWGT2JsEDQP5irJzpnYe4/AICuPjICAAAAAAAAAWMAAAAWAAAADnou3jiZzz+qE288VKruPwCAsT4yAgAAAAAAAAFkAAAAFgAAAPLA4qkQsc4/vFMg6Sbr7j8AALU+QgIAAAAAAAABZQAAABYAAADWB5d16MjNP8wjGLKSJu8/AAC5PkICAAAAAAAAAWYAAAAWAAAASv9EkmfNzD/Yy3kl5FnvPwAAvT5SAgAAAAAAAAFnAAAAFgAAAMD28q7m0cs/4JNo0WeC7z8AAME+UgIAAAAAAAABaAAAABYAAACAxh10uczKP+qjegs4qO8/AADFPlICAAAAAAAAAWkAAAAWAAAArOVO6OTayT/wGz0Mh8DvPwAAyT5VAgAAAAAAAAFqAAAAFgAAACDd/ARk38g/9mtpt7vQ7z8AAMw+VQIAAAAAAAABawAAABYAAAAmhaRyitDHP/aT/wzW2O8/AIDPPmUCAAAAAAAAAWwAAAAWAAAAxN1FMViuxj/4S9x+idvvPwAA0T5lAgAAAAAAAAFtAAAAFgAAAF425+8ljMU/9pP/DNbY7z8AgNI+dQIAAAAAAAABbgAAABYAAAC0tgsGoHPEP/YjRilv0+8/AIDVPnUCAAAAAAAAAW8AAAAWAAAAlOcpbcFHwz/y+6/TVMvvPwAA2j6EAgAAAAAAAAFwAAAAFgAAABDJQSWKCMI/8GNgmtO97z8AgN0+hAIAAAAAAAABcQAAABYAAACIqlndUsnAP+pbV33rqu8/AIDhPpQCAAAAAAAAAXIAAAAWAAAA/BfjKjcUvz/mAyK1zofvPwAA4z6UAgAAAAAAAAFzAAAAFgAAAPDaEpvIlbw/2DszCUtf7z8AgOQ+owIAAAAAAAABdAAAABYAAABuTjxcAQS6P8xLrgetLu8/AIDlPqMCAAAAAAAAAXUAAAAWAAAA+MFlHTpytz++o0yUW/vuPwAA5z6zAgAAAAAAAAF2AAAAFgAAAOSElY3L87Q/sBt4WTy97j8AgOc+swIAAAAAAAABdwAAABYAAACy5tFbDpyyP6BLgJDQge4/AADpPsMCAAAAAAAAAXgAAAAWAAAA6JcU2alXsD+QU/JxSj7uPwCA6T7DAgAAAAAAAAF5AAAAFgAAABQxuwo8Taw/gFtkU8T67T8AgOk+0gIAAAAAAAABegAAABYAAABcMk1jJOunP247QN8jr+0/AADsPtICAAAAAAAAAXsAAAAWAAAADK8RNNIjpD9cQ7LAnWvtPwCA8D7iAgAAAAAAAAF8AAAAFgAAAGCeYNXX0J8/QmOovWEK7T8AgPU+4gIAAAAAAAABfQAAABYAAAAwExzv+NyYPy6rNBBAsew/AID7PvICAAAAAAAAAX4AAAAWAAAACEEjPULRkj8WyyoNBFDsPwBAAD/yAgAAAAAAAAF/AAAAFgAAAJDLHvcs9os//jJEmBTs6z8AgAI/AQMAAAAAAAABgAAAABYAAABQh47cJRqEP+LigLFxhes/AAAFPwEDAAAAAAAAAYEAAAAWAAAAgGorVd4cfD/ISpo8giHrPwCACD8BAwAAAAAAAAGCAAAAFgAAAKCqaMIRpnM/sCJtq/nC6j8AgAs/EQMAAAAAAAABgwAAABYAAAAgxjnxcAVwP5Zi8ODvVuo/AEAPPxEDAAAAAAAAAYQAAAAWAAAAwJ6pAcyfbT9+WlCIme3pPwAAEj8gAwAAAAAAAAGFAAAAFgAAAECx3yC2NGs/YsJpE6qJ6T8AgBQ/IAMAAAAAAAABhgAAABYAAAAgxjnxcAVwP0oqg566Jek/AMAUPzADAAAAAAAAAYcAAAAWAAAAoKpowhGmcz8ykpwpy8HoPwAAFT8wAwAAAAAAAAGIAAAAFgAAAOCF/IM9fHg/FtIfX8FV6D8AgBU/QAMAAAAAAAABiQAAABYAAAAAT1omf71/P/6BXHge7+c/AEAWP0ADAAAAAAAAAYoAAAAWAAAAwALBVOu0hD/iMZmRe4jnPwAAFT9PAwAAAAAAAAGLAAAAFgAAAJDLHvcs9os/zsFIcqYs5z8AwBI/TwMAAAAAAAABjAAAABYAAACwxfDEfDaSP7SZG+EdzuY/AMARP18DAAAAAAAAAY0AAAAWAAAAoN6dQgtalz+cKcvBSHLmPwCAET9fAwAAAAAAAAGOAAAAFgAAAFg1ZHz8ypw/iCk0htob5j8AQBI/bwMAAAAAAAABjwAAABYAAABswUdTvLihP3R5yfWg1eU/AEATP28DAAAAAAAAAZAAAAAWAAAABAdqxqsypT9mqdEsNZrlPwDAFD9+AwAAAAAAAAGRAAAAFgAAAATIvrFgR6k/WrlMK5dp5T8AgBY/fgMAAAAAAAABkgAAABYAAADkJyD7xoKtP1RhF2N6RuU/AEAVP44DAAAAAAAAAZMAAAAWAAAAvGJNAMgFsT9KeZt+xCjlPwAAEz+OAwAAAAAAAAGUAAAAFgAAAISxCoMsSrM/RLm17ygT5T8AgAk/nQMAAAAAAAABlQAAABYAAAByYbun32e1P0CxrNJAAOU/AID5Pp0DAAAAAAAAAZYAAAAWAAAApv9+2Zy/tz86qaO1WO3kPwAAyD6tAwAAAAAAAAGXAAAAFgAAAJivL/5P3bk/NOm9Jr3X5D8AgIw+rQMAAAAAAAABmAAAABYAAADQIcdmoK27Py65HrS6vOQ/AAAsPtwDAAAAAAAAAZkAAAAWAAAAnIMDNeNVuT+QxdPrBl6mPwAAED4AAAAAAAAAAAGaAAAAFgAAANqdQgtaF7o/0ES5te8ooz8AAEc+EAAAAAAAAAABmwAAABYAAAAojFUYZFG6P2DE+m2RTaE/AABgPhAAAAAAAAAAAZwAAAAWAAAATBl1gx+yuj8gh+7m0N2cPwAAYD4QAAAAAAAAAAGdAAAAFgAAAJAHiJAp7Lo/oIZkgTvXmj8AAG0+EAAAAAAAAAABngAAABYAAAC0lKf75Ey7PyCGQ+A3epg/AABxPhAAAAAAAAAAAZ8AAAAWAAAAHBDac6rnuz9AhfTHV3CVPwAAdT4fAAAAAAAAAAGgAAAAFgAAAPDaEpvIlbw/oIQOdAkQkj8AAHc+HwAAAAAAAAABoQAAABYAAACcRFggmGq9P0AHUUB2X40/AAB3Pj4AAAAAAAAAAaIAAAAWAAAAKE2qAxlmvj9ABg/+bqWIPwAAeD4+AAAAAAAAAAGjAAAAFgAAACClApbydL8/gARxza6Rgj8AAHg+PgAAAAAAAAABpAAAABYAAAD6zTPDPlXAPwAHXhZPr3s/AAB4Pj4AAAAAAAAAAaUAAAAWAAAAzJhs6lwDwT8ABTaA+ZRzPwAAeD4+AAAAAAAAAAGmAAAAFgAAAKR5O3Yx9cE/gATakUA7cj8AAHg+TgAAAAAAAAABpwAAABYAAAAsgo1ZsvDCP4AFkm6y7nQ/AAB1Pk4AAAAAAAAAAagAAAAWAAAAuIrfPDPswz8AB14WT697PwAAdD5tAAAAAAAAAAGpAAAAFgAAAECTMSC058Q/wASfRIs+gz8AAHI+bQAAAAAAAAABqgAAABYAAADOm4MDNePFP0AH9VG9BYw/AABwPm0AAAAAAAAAAasAAAAWAAAAwvPblQ7yxj/ghAGeMMCTPwAAcD5tAAAAAAAAAAGsAAAAFgAAALhLNCjoAMg/oIY2Cl8qmj8AAHA+fQAAAAAAAAABrQAAABYAAAD8ewljFQbJPxBEap0PH6A/AABwPn0AAAAAAAAAAa4AAAAWAAAAOqzenUILyj/QRLm17yijPwAAcD6NAAAAAAAAAAGvAAAAFgAAAMa0MIHDBss/oEUIzs8ypj8AAHA+jQAAAAAAAAABsAAAABYAAADADIkTnRXMP2BGV+avPKk/AABwPpwAAAAAAAAAAbEAAAAWAAAAsmThpXYkzT8gRz06/pysPwAAcD6cAAAAAAAAAAGyAAAAFgAAABgMQOeoRs4/ICR0oEuAsD8AAHI+rAAAAAAAAAABswAAABYAAAAQZJh5glXPP7CkySMYsrI/AABzPqwAAAAAAAAAAbQAAAAWAAAATTZ1roEo0D9AperEGw+1PwAAcz67AAAAAAAAAAG1AAAAFgAAALemXPRrodA/2KULZh9stz8AAHQ+uwAAAAAAAAABtgAAABYAAABq78DiqRDRP2DmRniHs7k/AAB0PssAAAAAAAAAAbcAAAAWAAAAHjgl0ed/0T8gp+TjlHy8PwAAdD7LAAAAAAAAAAG4AAAAFgAAABtZBmh55dE/4OdNbdlwvz8AAHY+2wAAAAAAAAABuQAAABYAAABgUmSnXkHSP1CUW/uOMsE/AAB3PtsAAAAAAAAAAboAAAAWAAAAFJB9Y8GO0j+oFIMHf7fCPwAAej7qAAAAAAAAAAG7AAAAFgAAABKmE8h30tI/EJWqE288xD8AAH8+6gAAAAAAAAABvAAAABYAAAA2KOgAWBHTP4BVg8wxAsY/AACDPuoAAAAAAAAAAb0AAAAWAAAAxe53trVB0z/wVXb2WLLHPwAAhT76AAAAAAAAAAG+AAAAFgAAAKCNhBRnaNM/WFZpIIBiyT8AgIY++gAAAAAAAAABvwAAABYAAADEBA4bbIXTP8hWXEqnEss/AICKPgoBAAAAAAAAAcAAAAAWAAAAMlQUysSY0z9A1xqSBe7MPwAAkT4KAQAAAAAAAAHBAAAAFgAAADJUFMrEmNM/sJfzSsizzj8AgJo+GQEAAAAAAAABwgAAABYAAACemM9GQorTPxC8LJ5eN9A/AICmPhkBAAAAAAAAAcMAAAAWAAAAfCFGQD1t0z9MbMWldCrRPwCArj4pAQAAAAAAAAHEAAAAFgAAADQzMzMzM9M/jGyKWL8t0j8AgLU+KQEAAAAAAAABxQAAABYAAAA2HZ3OfO/SP8z8lSejK9M/AIC4PjgBAAAAAAAAAcYAAAAWAAAAqEvC5kOd0j8MHegSICTUPwCAuj44AQAAAAAAAAHHAAAAFgAAAGBSZKdeQdI/SK3z4QMi1T8AgLs+SAEAAAAAAAAByAAAABYAAACIncHk9tbRP4g9/7DnH9Y/AAC9PkgBAAAAAAAAAckAAAAWAAAAr+geIo9s0T/Efd7Ulg3XPwCAvj5YAQAAAAAAAAHKAAAAFgAAAEd4N9yk89A/AN5KMXjw1z8AgME+WAEAAAAAAAABywAAABYAAACUJIi7i2LQP0ROyccp+dg/AIDIPmcBAAAAAAAAAcwAAAAWAAAAxKGxNeWizz94PnxApNbZPwAA0T5nAQAAAAAAAAHNAAAAFgAAAMxJWaMLlM4/sL511beu2j8AgNk+dwEAAAAAAAABzgAAABYAAABmovph2XHNP+B+idsvcds/AADjPncBAAAAAAAAAc8AAAAWAAAALFyPwvUozD8Mf7dSDB7cPwCA6j53AQAAAAAAAAHQAAAAFgAAAIDGHXS5zMo/LE9GV+av3D8AgPE+lgEAAAAAAAAB0QAAABYAAADSMKwlfXDJP0zPqLCLMd0/AID3PpYBAAAAAAAAAdIAAAAWAAAABCSx0Dv3xz9oP/nPYI3dPwCA/T6WAQAAAAAAAAHTAAAAFgAAAIDvMiROdMY/eO9jYJrT3T8AQAA/pgEAAAAAAAAB1AAAABYAAAD2urR3YPHEP4BvL37R/t0/AEABP6YBAAAAAAAAAdUAAAAWAAAAcoY2y3Juwz+ET6JFnwnePwBAAz+mAQAAAAAAAAHWAAAAFgAAAH4Csm8s2ME/hN/oYTgE3j8AAAY/tQEAAAAAAAAB1wAAABYAAABCprBrkkvAP4CvSe816d0/AMAHP7UBAAAAAAAAAdgAAAAWAAAA6DJrLaKkvT9sTwsKMbPdPwAACT/FAQAAAAAAAAHZAAAAFgAAAEwZdYMfsro/WE90zsJc3T8AwAo/xQEAAAAAAAAB2gAAABYAAAA6sHgqRKy3PzivhDzr5dw/AAANP9UBAAAAAAAAAdsAAAAWAAAAejWP3nLgtD8Q/4JwQ0ncPwBADz/VAQAAAAAAAAHcAAAAFgAAALS6pZKhFLI/6K4oTjKM2z8AABI/5AEAAAAAAAAB3QAAABYAAAC4HoXrUbiuP6jeAg7qo9o/AEATP+QBAAAAAAAAAd4AAAAWAAAAdEPxKSbiqT9o3j1bn6DZPwDAEz/0AQAAAAAAAAHfAAAAFgAAAChoXWj6C6U/IM5mboR32D8AABQ/9AEAAAAAAAAB4AAAABYAAABUCPwelNCgP8jtl7j9Etc/AIAUPwQCAAAAAAAAAeEAAAAWAAAAuEeam+Zfmj9k/bbIpojVPwDAFT8EAgAAAAAAAAHiAAAAFgAAAFCzuqWSoZQ/9BxR17HN0z8AgBc/EwIAAAAAAAAB4wAAABYAAADAFUCgyRiQP4TMMQJWDdI/AMAXPxMCAAAAAAAAAeQAAAAWAAAAYFmHjtwlij8IHNRH9RbQPwAAGD8jAgAAAAAAAAHlAAAAFgAAAPB0WL07hYY/GNfsGilBzD8AABg/IwIAAAAAAAAB5gAAABYAAAAgfvPMsE+FPxhWpG01X8g/AAAYPzICAAAAAAAAAecAAAAWAAAAoPklRXbqhT8wNZqlRrPEPwAAGT8yAgAAAAAAAAHoAAAAFgAAAJBiIp5R8Ig/SLToM8EnwT8AQBs/QgIAAAAAAAAB6QAAABYAAAAwuejXQmGOPyDn/lT5Zrw/AEAdP0ICAAAAAAAAAeoAAAAWAAAAgLxVtQdskz/Y5SXXg1a3PwCAHz9SAgAAAAAAAAHrAAAAFgAAAJCOTme+d5k/mGQYd0Vxsj8AQB4/UgIAAAAAAAAB7AAAABYAAABwae/A4qmgP2DHNs8Rda0/AAAcP2ECAAAAAAAAAe0AAAAWAAAATCGpnCL0pT/wRfv39uKnPwDAFT9hAgAAAAAAAAHuAAAAFgAAABQxuwo8Taw/IEUVpKiCpD8AAA4/YQIAAAAAAAAB7wAAABYAAADaG5k08O2xP8DE7Ze4/aI/AIADP3ECAAAAAAAAAfAAAAAWAAAAbo3ncEzvtT/AxO2XuP2iPwCA8D5xAgAAAAAAAAHxAAAAFgAAACpgKU/3ybk/0ERQ8V1/oz8AgOA+kAIAAAAAAAAB8gAAABYAAAAw9VFxP1e9PxBFfmg6LKQ/AIDUPpACAAAAAAAAAfMAAAAWAAAAZB06cpdowD9gRUMbhS+lPwCAtj6QAgAAAAAAAAH0AAAAFgAAAKR5O3Yx9cE/kMXT6wZepj8AAJE+kAIAAAAAAAAB9QAAABYAAADgv6YVFT7DP+BFZLyIjKc/AAA+Pr8CAAAAAAAAAfYAAAAWAAAAY474otFM6T8cPiBS63zYPwAA8D0AAAAAAAAAAAH3AAAAFgAAAD0tBQGDc+k/GL5UNLRR2D8AACY+EAAAAAAAAAAB+AAAABYAAADO6EmEBYLpPxBOm1BNTNg/AAA8PhAAAAAAAAAAAfkAAAAWAAAAF8wRXzSa6T8Q/m6lGDzYPwAASD4QAAAAAAAAAAH6AAAAFgAAALu9dcxLpuk/EI61wbE22D8AAGQ+EAAAAAAAAAAB+wAAABYAAABNebpPzrTpPwyuQvrjK9g/AAB5Ph8AAAAAAAAAAfwAAAAWAAAAucjA/ibI6T8IXhZPrxvYPwAAhj4fAAAAAAAAAAH9AAAAFgAAABXip8Pq3ek/AC533KwA2D8AAIs+LwAAAAAAAAAB/gAAABYAAABJj1C0hPjpP/z912mq5dc/AACOPi8AAAAAAAAAAf8AAAAWAAAAbgbauokV6j/wXX8TQcXXPwCAjz4+AAAAAAAAAAEAAQAAFgAAADVvxy6mPuo/5E1t2XCf1z8AAJE+PgAAAAAAAAABAQEAABYAAADsoZW4LWrqP+CtFIMHf9c/AICSPj4AAAAAAAAAAQIBAAAWAAAAj55EWCCY6j/cDbwsnl7XPwCAkz5OAAAAAAAAAAEDAQAAFgAAADKb8/cSxuo/0I3wDmcz1z8AgJM+TgAAAAAAAAABBAEAABYAAACe9UTZRvvqP8jtl7j9Etc/AICSPl4AAAAAAAAAAQUBAAAWAAAA9xl30OUy6z+8TT9ilPLWPwAAkj5tAAAAAAAAAAEGAQAAFgAAAPYvDTWcdus/vP0St1/i1j8AAJQ+bQAAAAAAAAABBwEAABYAAADO2WTFKL/rP7z9Erdf4tY/AACXPm0AAAAAAAAAAQgBAAAWAAAAlk2dayAK7D+8/RK3X+LWPwAAnD59AAAAAAAAAAEJAQAAFgAAAIAtFOZBUOw/vG3Mmsbn1j8AgKE+fQAAAAAAAAABCgEAABYAAAAiNQ64D6DsP7xNP2KU8tY/AICoPo0AAAAAAAAAAQsBAAAWAAAA1nIndHLt7D/ADSXxLwjXPwCAsT6NAAAAAAAAAAEMAQAAFgAAAJ7mXxpqOO0/yD3EYzIj1z8AgLU+jQAAAAAAAAABDQEAABYAAACIxtaUi37tP9RN1p0CSdc/AIC3PpwAAAAAAAAAAQ4BAAAWAAAArEirzWu97T/gPVufoHnXPwCAtj6cAAAAAAAAAAEPAQAAFgAAAOAAn/Dg+e0/8C3goD6q1z8AALY+rAAAAAAAAAABEAEAABYAAAACg3MpwTjuPwDeSjF48Nc/AAC2PqwAAAAAAAAAAREBAAAWAAAAODtnTDZ17j8UbiiJf0HYPwAAtj67AAAAAAAAAAESAQAAFgAAAG7zWm+rse4/LN54qFSd2D8AALY+uwAAAAAAAAABEwEAABYAAADGF41mSunuP0juIR6TGdk/AAC3PssAAAAAAAAAARQBAAAWAAAAWN4cHKgZ7z9ojhGwapDZPwCAtz7LAAAAAAAAAAEVAQAAFgAAAPzay7uaR+8/iH4t7XYX2j8AgLc+2wAAAAAAAAABFgEAABYAAADUedgZTG7vP6hOvPFQqdo/AIC2PtsAAAAAAAAAARcBAAAWAAAA0oQjTCeQ7z/U/r29+EXbPwAAtj7qAAAAAAAAAAEYAQAAFgAAAPj7rFIsre8/+K6/iaDi2z8AALY+6gAAAAAAAAABGQEAABYAAABQFZQX8MLvPyRfwVVIf9w/AAC2PvoAAAAAAAAAARoBAAAWAAAA0pq5sN3T7z9QX+/MJCzdPwAAtz76AAAAAAAAAAEbAQAAFgAAAIbCPAiK3e8/eF8dRAHZ3T8AgLg+CgEAAAAAAAABHAEAABYAAABQIN9Jy+TvP6yvd2YSlt4/AAC4PgoBAAAAAAAAAR0BAAAWAAAAUCDfScvk7z/Q/9GII1PfPwAAtz4ZAQAAAAAAAAEeAQAAFgAAAJr4W/Ie2+8/AnC542YF4D8AALU+GQEAAAAAAAABHwEAABYAAADk0NiactHvPxrgCQM8YeA/AIC0PikBAAAAAAAAASABAAAWAAAAPt90LVvF7z8sKMTM9rTgPwAAtD4pAQAAAAAAAAEhAQAAFgAAANSPbn4Csu8/RJgU7MsQ4T8AALU+OAEAAAAAAAABIgEAABYAAACKrKaj05nvP1qYqyc6Z+E/AIC1PjgBAAAAAAAAASMBAAAWAAAAeGs8h2N67z9yCPxGD8PhPwAAtz5IAQAAAAAAAAEkAQAAFgAAAIyWED8dVu8/iAiTgn0Z4j8AgLc+SAEAAAAAAAABJQEAABYAAACy9wPhay/vP5wwwBMGeOI/AIC3PlgBAAAAAAAAASYBAAAWAAAA6o4WbU8G7z+2WO2kjtbiPwAAuT5YAQAAAAAAAAEnAQAAFgAAADRcSOPH2u4/zFiE4Pws4z8AgLo+WAEAAAAAAAABKAEAABYAAADaNxbsKKPuP+aoR8efk+M/AIC7PncBAAAAAAAAASkBAAAWAAAAqH8iybNm7j/8GJjmdO/jPwAAvT53AQAAAAAAAAEqAQAAFgAAALyfq06SIO4/FNELlJZI5D8AgL0+dwEAAAAAAAABKwEAABYAAACqU/b/Rt/tPyoZxl1RnOQ/AAC/PncBAAAAAAAAASwBAAAWAAAAiNEhx2ag7T86qaO1WO3kPwCAwT6HAQAAAAAAAAEtAQAAFgAAAELjDrpcZu0/Uhn01C1J5T8AAMY+hwEAAAAAAAABLgEAABYAAAAMKxuX5yntP2z5/ddpquU/AIDHPqYBAAAAAAAAAS8BAAAWAAAA1nIndHLt7D+E2QfbpQvmPwAAyD6mAQAAAAAAAAEwAQAAFgAAAP7Iz+PlpOw/nOGnM/x05j8AAMg+pgEAAAAAAAABMQEAABYAAAAkH3hTWVzsP7gxaxqf2+Y/AADJPqYBAAAAAAAAATIBAAAWAAAAOD8B2TcW7D/MMQJWDTLnPwCAyD60AQAAAAAAAAEzAQAAFgAAAD4pa3SB0us/3LnWkCxw5z8AAMg+tAEAAAAAAAABNAEAABYAAAA+E9UPy47rP+hhOAR+o+c/AADJPsQBAAAAAAAAATUBAAAWAAAAmgvbPf0+6z/yuW3MmsbnPwCAyj7EAQAAAAAAAAE2AQAAFgAAAMFhg61w9uo/+MF26YLZ5z8AgM4+1AEAAAAAAAABNwEAABYAAADotysd5K3qP/h5U1s23Oc/AADVPtQBAAAAAAAAATgBAAAWAAAA2mt2zphs6j/0meCTaNHnPwCA3T7jAQAAAAAAAAE5AQAAFgAAANtV4GniKOo/8km06DPB5z8AAOg+4wEAAAAAAAABOgEAABYAAAAnGMetf9vpP+xBq8tLruc/AIDxPvMBAAAAAAAAATsBAAAWAAAATm5vHfOS6T/kWS/nlZDnPwAA+z7zAQAAAAAAAAE8AQAAFgAAAGOO+KLRTOk/3HGzAuBy5z8AgP8+AwIAAAAAAAABPQEAABYAAAB3roEosAbpP9bRWqx2Uuc/AMAAPwMCAAAAAAAAAT4BAAAWAAAAsDpJgri76D/OeSXkWS/nPwAAAT8SAgAAAAAAAAE/AQAAFgAAAETVrG6pZOg/womg4rv+5j8AgAE/EgIAAAAAAAABQAEAABYAAACQl5OyRhfoP7JxhYsDxuY/AAAAPxICAAAAAAAAAUEBAAAWAAAA3Fl69uPJ5z+kySMYspLmPwCA/D4iAgAAAAAAAAFCAQAAFgAAACgcYTqBfOc/kPEiMl5E5j8AAPs+IgIAAAAAAAABQwEAABYAAAB03kd+Hi/nP3o5r4Q86+U/AAD6PjECAAAAAAAAAUQBAAAWAAAAwKAuwrvh5j9mgTvXGpLlPwAA+j4xAgAAAAAAAAFFAQAAFgAAAOf21jEvmeY/TBHrt0U25T8AAPo+QQIAAAAAAAABRgEAABYAAADp4EDNeFXmPzZ5BENW0uQ/AAD7PkECAAAAAAAAAUcBAAAWAAAAsyhNqgMZ5j8acWTq/2jkPwCA/T5RAgAAAAAAAAFIAQAAFgAAAH5wWYeO3OU/ApFa58MH5D8AAP8+UQIAAAAAAAABSQEAABYAAAATFgimWqflP+qIuo5tnuM/AEAAP2ACAAAAAAAAAUoBAAAWAAAAlYWX2pF05T/OEGFSsC/jPwDAAD9gAgAAAAAAAAFLAQAAFgAAAAO/ByU0ROU/rriUTiW24j8AgAE/cAIAAAAAAAABTAEAABYAAABNjDmbrBjlP4zIeBEZL+I/AMABP3ACAAAAAAAAAU0BAAAWAAAAT4HuaNH25D9oQA2bi5rhPwDAAT+AAgAAAAAAAAFOAQAAFgAAABrURXg33OQ/QCBS63z44D8AAAI/gAIAAAAAAAABTwEAABYAAACshD/J3sjkPxTYAOZTTuA/AAACP48CAAAAAAAAAVABAAAWAAAAB5PbW8e85D/IT2f46QzfPwAAAj+PAgAAAAAAAAFRAQAAFgAAABrJ+kVcuuQ/aM8/7PmH3T8AAAI/nwIAAAAAAAABUgEAABYAAACshD/J3sjkP/iuv4mg4ts/AAAEP58CAAAAAAAAAVMBAAAWAAAAvcWp5U7o5D+Q/vgKrkLaPwBABz+uAgAAAAAAAAFUAQAAFgAAAE2MOZusGOU/LC6lU4mt2D8AgAo/rgIAAAAAAAABVQEAABYAAACDRC2+IVXlP8wdNysALtc/AMANP74CAAAAAAAAAVYBAAAWAAAASrhlZBmg5T90rSFZ4M7VPwAADT++AgAAAAAAAAFXAQAAFgAAAH17pLlp/uU/LC2RiF6g1D8AAAs/zgIAAAAAAAABWAEAABYAAACM0qQ6kGHmP/A83g/kwtM/AIAGP84CAAAAAAAAAVkBAAAWAAAA09ZNrFDf5j/IjNxDPCbTPwAAAT/dAgAAAAAAAAFaAQAAFgAAALrMWosoaec/tPz+6zTV0j8AgOw+3QIAAAAAAAABWwEAABYAAABJtMvXF//nP7DMX3kyutI/AADSPt0CAAAAAAAAAVwBAAAWAAAA/Ad7+DCQ6D+0PBldmb/SPwCAsD7tAgAAAAAAAAFdAQAAFgAAABug5ZXHEuk/sKzSQADF0j8AAI0+7QIAAAAAAAABXgEAABYAAAA8OFAzXpXpP6zs7LFkr9I/AAA6PhwDAAAAAAAACw=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3976|recordEnd=74067|recordLength=103003|start=33976|end=74067|audioFormat={00001610-0000-0010-8000-00AA00389B71}|audioRate=44100|muted=false|volume=0.8|fadeIn=0|fadeOut=0|videoFormat={34363248-0000-0010-8000-00AA00389B71}|videoRate=15|videoWidth=256|videoHeight=25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92952|recordEnd=258402|recordLength=450953|start=192952|end=258402|audioFormat={00001610-0000-0010-8000-00AA00389B71}|audioRate=44100|muted=false|volume=0.8|fadeIn=0|fadeOut=0|videoFormat={34363248-0000-0010-8000-00AA00389B71}|videoRate=15|videoWidth=256|videoHeight=25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58402|recordEnd=266029|recordLength=450953|start=258402|end=266029|audioFormat={00001610-0000-0010-8000-00AA00389B71}|audioRate=44100|muted=false|volume=0.8|fadeIn=0|fadeOut=0|videoFormat={34363248-0000-0010-8000-00AA00389B71}|videoRate=15|videoWidth=256|videoHeight=2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66029|recordEnd=285335|recordLength=450953|start=266029|end=285335|audioFormat={00001610-0000-0010-8000-00AA00389B71}|audioRate=44100|muted=false|volume=0.8|fadeIn=0|fadeOut=0|videoFormat={34363248-0000-0010-8000-00AA00389B71}|videoRate=15|videoWidth=256|videoHeight=25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85335|recordEnd=290177|recordLength=450953|start=285335|end=290177|audioFormat={00001610-0000-0010-8000-00AA00389B71}|audioRate=44100|muted=false|volume=0.8|fadeIn=0|fadeOut=0|videoFormat={34363248-0000-0010-8000-00AA00389B71}|videoRate=15|videoWidth=256|videoHeight=25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90177|recordEnd=306233|recordLength=450953|start=290177|end=306233|audioFormat={00001610-0000-0010-8000-00AA00389B71}|audioRate=44100|muted=false|volume=0.8|fadeIn=0|fadeOut=0|videoFormat={34363248-0000-0010-8000-00AA00389B71}|videoRate=15|videoWidth=256|videoHeight=25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GAAAABwMAAAAAAQAAAAQAAAAECUlua0F0b21WMQIAAAAJBAAAAA0DBQQAAAALUGVuU3Ryb2tlVjEEAAAACkF0dHJpYnV0ZXMFVHJhY2UJU3RhcnRUaW1lBFR5cGUEBAAED1BlbkF0dHJpYnV0ZXNWMQIAAAAKSW5rVHJhY2VWMQIAAAAQDEFjdGlvblR5cGVWMQIAAAACAAAACQUAAAAJBgAAAHov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DJAAAAyQAAAAcJAAAAAAEAAAAAAQ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03BQoAAAAKSW5rUG9pbnRWMQQAAAABWAFZDlByZXNzdXJlRmFjdG9yCVRpbWVTdGFtcAAAAAAGBgsQAgAAACAUV0NxNaQ/msg+kDciqj8AAGg+AAAAAAAAAAABCwAAAAoAAADgFR9d8dGlP9KOzqTa0ak/AACgPg8AAAAAAAAAAQwAAAAKAAAAwBZPbvHkpj/Sjs6k2tGpPwAAtD4PAAAAAAAAAAENAAAACgAAAAAYf3/x96c/KjimQ09ZqT8AgLA+DwAAAAAAAAABDgAAAAoAAADAGGOMMcaoP27+NVjyCKk/AAC1Pg8AAAAAAAAAAQ8AAAAKAAAAwBmTnTHZqT+uxMVslbioPwCAtD4fAAAAAAAAAAEQAAAACgAAACAbD7PxMKs/Bm6dCwpAqD8AALQ+HwAAAAAAAAABEQAAAAoAAADgHQfeceCtP4L6vDRQn6c/AAC0Pi8AAAAAAAAAARIAAAAKAAAAYJClBllqsD8WaiToZ9amPwAAtD4vAAAAAAAAAAETAAAACgAAAECSuSSZS7I/ttmLm38Npj8AALQ+PgAAAAAAAAABFAAAAAoAAABQlPNEOU+0P6ryyu0LzKQ/AAC0Pj4AAAAAAAAAARUAAAAKAAAAsJafa/m5tj96KMK1xrKjPwAAtD4+AAAAAAAAAAEWAAAACgAAAGCZl5Z5abk/Ul65fYGZoj8AALQ+TgAAAAAAAAABFwAAAAoAAAAAnZnQmQm9PyqUsEU8gKE/AAC0Pk4AAAAAAAAAARgAAAAKAAAAiNCGCG2IwD/i5l+DJY+gPwAAtD5dAAAAAAAAAAEZAAAACgAAAJjS0yk9ncI/JHMegh08nz8AALQ+bQAAAAAAAAABGgAAAAoAAADA1DNMPcPEPyyMXdSp+p0/AAC0Pm0AAAAAAAAAARsAAAAKAAAASNcFdV1Qxz8cpZwmNrmcPwAAtD5tAAAAAAAAAAEcAAAACgAAALjZsZsdu8k/FL7beMJ3mz8AALQ+fQAAAAAAAAABHQAAAAoAAAAQ3ErBrRTMPwTXGstONpo/AAC1Pn0AAAAAAAAAAR4AAAAKAAAAaN7j5j1uzj90Yzr0lJWZPwCAtT6MAAAAAAAAAAEfAAAACgAAAJhwdwl3l9A/tCnKCDhFmT8AALc+jAAAAAAAAAABIAAAAAoAAADscfMeN+/RP7Qpygg4RZk/AIC2PpwAAAAAAAAAASEAAAAKAAAARHNvNPdG0z+0KcoIOEWZPwAAtT6cAAAAAAAAAAEiAAAACgAAANR0JE1H0tQ/tCnKCDhFmT8AgLQ+rAAAAAAAAAABIwAAAAoAAABU9k9l/1TWP7Qpygg4RZk/AAC0PqwAAAAAAAAAASQAAAAKAAAAxHdofIfG1z/071kd2/SYPwAAtD67AAAAAAAAAAElAAAACgAAAFz5ppVvWtk/PLbpMX6kmD8AALQ+uwAAAAAAAAABJgAAAAoAAADseuWuV+7aP7RCCVvEA5g/AAC0PssAAAAAAAAAAScAAAAKAAAAeHyax6d53D9klbiYrRKXPwAAtD7LAAAAAAAAAAEoAAAACgAAAAB+T+D3BN4/LOhn1pYhlj8AALQ+2gAAAAAAAAABKQAAAAoAAACcfxf6d6HfP1THNj3Gj5Q/AAC0PtoAAAAAAAAAASoAAAAKAAAAkIAhCRiS4D8EGuZ6r56TPwCAsj7aAAAAAAAAAAErAAAACgAAAE6B8hQoT+E/xGyVuJitkj8AALE+6gAAAAAAAAABLAAAAAoAAAAWwpEhHBniP3S/RPaBvJE/AICwPuoAAAAAAAAAAS0AAAAKAAAA3gIxLhDj4j+0hdQKJWyRPwAAsD76AAAAAAAAAAEuAAAACgAAAJaDeDmIl+M/7EtkH8gbkT8AgK4++gAAAAAAAAABLwAAAAoAAABOxARFTFDkP3zYg0gOe5A/AACtPgkBAAAAAAAAATAAAAAKAAAABEVMUMQE5T/YyUbjqLSPPwCArT4JAQAAAAAAAAExAAAACgAAAK6FxVpYrOU/WFZmDO8Tjz8AgK4+GQEAAAAAAAABMgAAAAoAAABAxitkvELmPzhvpV570o0/AICvPhkBAAAAAAAAATMAAAAKAAAAzoYIbYjQ5j8oiOSwB5GMPwAAsT4pAQAAAAAAAAE0AAAACgAAAGAHKnagYuc/uC1DLNquij8AgLE+KQEAAAAAAAABNQAAAAoAAADoB8J+IOznP6hGgn5mbYk/AACzPjgBAAAAAAAAATYAAAAKAAAAaojQhght6D+IX8HQ8iuIPwCAtD44AQAAAAAAAAE3AAAACgAAAOSIVY5Y5eg/eHgAI3/qhj8AgLc+SAEAAAAAAAABOAAAAAoAAABKiceUeEzpP3h4ACN/6oY/AAC4PkgBAAAAAAAAATkAAAAKAAAAsok5m5iz6T+IX8HQ8iuIPwAAuD5XAQAAAAAAAAE6AAAACgAAABLKZqFsFuo/KLpiVSAOij8AALg+VwEAAAAAAAABOwAAAAoAAAB6CpSnQHnqP8jihTU1c44/AAC4PmcBAAAAAAAAATwAAAAKAAAA9Mpdr9z16j/EbJW4mK2SPwCAtj5nAQAAAAAAAAE9AAAACgAAAGJLWbaUZes/fHx5RiFUmD8AALY+dwEAAAAAAAABPgAAAAoAAADKS8u8tMzrP+zFzb8GS54/AAC1PncBAAAAAAAAAT8AAAAKAAAAIEwqwqQi7D+qB5Ec9iCiPwAAtD6GAQAAAAAAAAFAAAAACgAAAGZMdsZkZ+w/7p8bsCK9pT8AALQ+hgEAAAAAAAABQQAAAAoAAACgzDjKjKPsP0ob7s0gMak/AAC0PoYBAAAAAAAAAUIAAAAKAAAA2Iy2zWjb7D82CqHC2EWtPwCAsj6WAQAAAAAAAAFDAAAACgAAAAjNqtCsCu0/2yc+DI7psD8AALI+lgEAAAAAAAABRAAAAAoAAAAwTVrTpDXtP6HKK7cvMLM/AACyPqYBAAAAAAAAAUUAAAAKAAAAWg3F1VBc7T+XtWWIRdu1PwAAsj6mAQAAAAAAAAFGAAAACgAAAH4N69ewfu0/b71Xz4muuD8AALI+xQEAAAAAAAABRwAAAAoAAACgDRHaEKHtPw3/uQEr0rs/AACyPsUBAAAAAAAAAUgAAAAKAAAAvE3y2yS/7T/fiGhaQFq/PwAAsj7FAQAAAAAAAAFJAAAACgAAANqN09043e0/VomL2SpxwT8AALM+1AEAAAAAAAABSgAAAAoAAAAOjgzhyBDuP+jjLF5YU8M/AICyPtQBAAAAAAAAAUsAAAAKAAAAPs4A5AxA7j+SYvT1v2fFPwAAsj7UAQAAAAAAAAFMAAAACgAAAGZOsOYEa+4/4vYFZkqaxz8AALI+5AEAAAAAAAABTQAAAAoAAACQDhvpsJHuPwCEqTjJwsk/AACyPuQBAAAAAAAAAU4AAAAKAAAAsA5B6xC07j/8LQWBdhPMPwAAsj70AQAAAAAAAAFPAAAACgAAANYOZ+1w1u4/aOY8BDt4zj8AALI+9AEAAAAAAAABUAAAAAoAAADwTkjvhPTuP6RWKGGLeNA/AACzPgMCAAAAAAAAAVEAAAAKAAAADs/k8EwO7z/aMsSi7arRPwCAtD4DAgAAAAAAAAFSAAAACgAAABrP9/F8H+8/uiSqvHL70j8AgLg+EwIAAAAAAAABUwAAAAoAAAAmD8byYCzvP9Id/nMDVtQ/AAC+PhMCAAAAAAAAAVQAAAAKAAAANk+U80Q57z/qFlIrlLDVPwCAwT4jAgAAAAAAAAFVAAAACgAAAD4P2fOQPe8/ch6CHTwf1z8AgMU+IwIAAAAAAAABVgAAAAoAAABCzx303EHvP2w0jkr7odg/AADHPjICAAAAAAAAAVcAAAAKAAAAQs8d9NxB7z/IRuOotB/aPwCAxz4yAgAAAAAAAAFYAAAACgAAAELPHfTcQe8/bHI5rpbA2z8AAMg+QgIAAAAAAAABWQAAAAoAAABGj2L0KEbvP6ihRoJ+Zt0/AADIPkICAAAAAAAAAVoAAAAKAAAATg/s9MBO7z+E1AolbBHfPwCAxj5CAgAAAAAAAAFbAAAACgAAAFpPuvWkW+8/FIAwFSdZ4D8AAMY+UQIAAAAAAAABXAAAAAoAAABmj4j2iGjvP98MEpMJHeE/AADGPlECAAAAAAAAAV0AAAAKAAAAcs9W92x17z/bF5gpad7hPwAAxj5hAgAAAAAAAAFeAAAACgAAAH4PJfhQgu8/2CIewMif4j8AAMY+YQIAAAAAAAABXwAAAAoAAACOT/P4NI/vP5smNrkcV+M/AADGPnECAAAAAAAAAWAAAAAKAAAAnk8G+mSg7z+RqPLK7QvkPwAAxj5xAgAAAAAAAAFhAAAACgAAAKqP1PpIre8/uqhT9Tu+5D8AAMc+dAIAAAAAAAABYgAAAAoAAAC2z6L7LLrvP+OotB+KcOU/AIDHPnQCAAAAAAAAAWMAAAAKAAAAwk8s/MTC7z+hIwOUTxvmPwCAxz6EAgAAAAAAAAFkAAAACgAAAMYPcfwQx+8/wpqaOQ/B5j8AAMg+hAIAAAAAAAABZQAAAAoAAADOj/r8qM/vP6wKxEHDXOc/AADIPpQCAAAAAAAAAWYAAAAKAAAAzo/6/KjP7z8q9dqT7vDnPwAAyD6UAgAAAAAAAAFnAAAACgAAAM6P+vyoz+8/cdiDSA576D8AAMk+owIAAAAAAAABaAAAAAoAAADOj/r8qM/vP4C0vl8i++g/AIDIPqMCAAAAAAAAAWkAAAAKAAAAzo/6/KjP7z8plLBFPIDpPwAAyD6zAgAAAAAAAAFqAAAACgAAAM6P+vyoz+8/z+rYpsf46T8AAMk+swIAAAAAAAABawAAAAoAAADKz7X8XMvvP9Y9SjlNbOo/AIDKPsICAAAAAAAAAWwAAAAKAAAAxg9x/BDH7z90C6kVStjqPwCAyz7CAgAAAAAAAAFtAAAACgAAAMJPLPzEwu8/EtkH8kZE6z8AAM0+0gIAAAAAAAABbgAAAAoAAAC+j+f7eL7vP9ubQWIyoes/AIDNPtICAAAAAAAAAW8AAAAKAAAAts+i+yy67z9tVw01EvTrPwCAzT7iAgAAAAAAAAFwAAAACgAAAK4PXvvgte8/94kPg2M67D8AAM4+4gIAAAAAAAABcQAAAAoAAACqj9T6SK3vPx3AyJ+6hew/AADOPvECAAAAAAAAAXIAAAAKAAAAog9L+rCk7z89bbg3g8TsPwCAzD7xAgAAAAAAAAFzAAAACgAAAJIPOPmAk+8/85SVGcP77D8AAMs+AQMAAAAAAAABdAAAAAoAAAB2j5v3uHnvPw25uyz9Le0/AIDLPgEDAAAAAAAAAXUAAAAKAAAATs8w9QxT7z+9V8+JrljtPwCAzD4RAwAAAAAAAAF2AAAACgAAABZPbvHkFu8/a/bi5l+D7T8AgM0+EQMAAAAAAAABdwAAAAoAAADATg/s9MDuP00Tm1yOq+0/AIDNPhEDAAAAAAAAAXgAAAAKAAAAZI5r5rhm7j9frvfqOdHtPwAA0D4gAwAAAAAAAAF5AAAACgAAAACO+d+Y/+0/pcf4kWL07T8AgNQ+IAMAAAAAAAABegAAAAoAAACCzS/Y/ILtP+vg+TiLF+4/AIDXPjADAAAAAAAAAXsAAAAKAAAA4syEzkzo7D8x+vrfszruPwCA2z4wAwAAAAAAAAF8AAAACgAAAERMUMQERew/2Q9FuNZY7j8AAN4+PwMAAAAAAAABfQAAAAoAAACaC9e5cJ3rP0+n6nd8ee4/AIDgPj8DAAAAAAAAAX4AAAAKAAAAzgrzrDDP6j8xxKLtqqHuPwAA4D5PAwAAAAAAAAF/AAAACgAAAAAKD6DwAOo/RV//e1bH7j8AAOA+TwMAAAAAAAABgAAAAAoAAAAmiaGSGCrpP1n6WwoC7e4/AADgPl8DAAAAAAAAAYEAAAAKAAAANMhSgyw16D/PkQHKpw3vPwAA4D5fAwAAAAAAAAGCAAAACgAAADpHv3P0O+c/d6dLosor7z8AAOA+bgMAAAAAAAABgwAAAAoAAAAihkpiqCTmP4W53qvnRO8/AADgPm4DAAAAAAAAAYQAAAAKAAAAHMXoUYwe5T/FSRbOgVvvPwAA4T5+AwAAAAAAAAGFAAAACgAAAPrDpT9c+uM/O+G7jSd87z8AgOI+fgMAAAAAAAABhgAAAAoAAADownUuXOfiPxV1qn7Hl+8/AADiPo4DAAAAAAAAAYcAAAAKAAAA0MFFHVzU4T9VBeKgYa7vPwAA4T6OAwAAAAAAAAGIAAAACgAAAMDAFQxcweA/+ZFi9PW/7z8AgOQ+nQMAAAAAAAABiQAAAAoAAABk/1T2T2XfP8uch2AHz+8/AADsPp0DAAAAAAAAAYoAAAAKAAAAMH1r07c23T83IpoWkNbvPwCA8T6tAwAAAAAAAAGLAAAACgAAABx7HrLnIds/0SVR5ZXb7z8AgPY+rQMAAAAAAAABjAAAAAoAAAAA+UeQfwTZP9ElUeWV2+8/AAD7PrwDAAAAAAAAAY0AAAAKAAAA/PYNcN8A1z+hp6zMGN7vPwAA/z68AwAAAAAAAAGOAAAACgAAABR1cFEHF9U/oaeszBje7z8AgP8+vAMAAAAAAAABjwAAAAoAAAAUczYxZxPTP9ElUeWV2+8/AAAAP8wDAAAAAAAAAZAAAAAKAAAAPHE1FFdD0T/RJVHlldvvPwAAAD/MAwAAAAAAAAGRAAAACgAAACjftPJNK88/0SVR5ZXb7z8AgAA/3AMAAAAAAAABkgAAAAoAAAC42+u7vb7LPwWk9f0S2e8/AMAAP9wDAAAAAAAAAZMAAAAKAAAAiNhbiL2FyD+bHuNHitHvPwDAAD/rAwAAAAAAAAGUAAAACgAAAJDVF1l9kcU/L5nQkQHK7z8AAAE/6wMAAAAAAAABlQAAAAoAAADw0jIvLfPCP40MUD5tuO8/AIABP/sDAAAAAAAAAZYAAAAKAAAAiNCGCG2IwD+5ASvSW6nvPwDAAT/7AwAAAAAAAAGXAAAACgAAAFCc28W5Xbw/4/YFZkqa7z8AwAE/CwQAAAAAAAABmAAAAAoAAAAQmBuBuRG4Pw/s4Pk4i+8/AAACPwsEAAAAAAAAAZkAAAAKAAAAcJQZR5lxtD9tX2CmpHnvPwAAAj8aBAAAAAAAAAGaAAAACgAAAECRiROZOLE//VCEa41l7z8AQAE/GgQAAAAAAAABmwAAAAoAAAAAHSPRMRKtP4tCqDB2Ue8/AAABPyoEAAAAAAAAAZwAAAAKAAAAYBgXiHGBqD+xrrk/1jXvPwAAAT8qBAAAAAAAAAGdAAAACgAAAIAUo0cxeqQ/bZW4mK0S7z8AgAE/OQQAAAAAAAABngAAAAoAAADgEMcPcfygPyd8t/GE7+4/AEABPzkEAAAAAAAAAZ8AAAAKAAAAABvWr2H9mj9FX/97VsfuPwAAAT9JBAAAAAAAAAGgAAAACgAAAIAV5llhnpU/Y0JHBiif7j8AAAE/SQQAAAAAAAABoQAAAAoAAADAEI4M4ciQP7WjM6l2dO4/AIABP1kEAAAAAAAAAaIAAAAKAAAAABrMoMEMij9pAWl9v0TuPwDAAT9ZBAAAAAAAAAGjAAAACgAAAAATrDnBmoM/T91CaoUS7j8AgAI/aAQAAAAAAAABpAAAAAoAAAAAH9jpgZ1+Py8wU9K80+0/AMACP2gEAAAAAAAAAaUAAAAKAAAAABoYpYFRej/Xe/Wc6IrtPwCAAz94BAAAAAAAAAGmAAAACgAAAAAYuIKBK3g/E0KFsYs67T8AQAM/eAQAAAAAAAABpwAAAAoAAAAAGhilgVF6P0t/S0Gg3ew/AAADP4YEAAAAAAAAAagAAAAKAAAAgBAcBsFhgD9JtaMzqXbsPwCAAj+GBAAAAAAAAAGpAAAACgAAAIAU3ErBrYQ/D+SNiKYF7D8AAAI/hgQAAAAAAAABqgAAAAoAAAAAGsygwQyKP2QEnKKMgOs/AIABP6UEAAAAAAAAAasAAAAKAAAAQBD2A2E/kD/rok7V7/jqPwAAAT+lBAAAAAAAAAGsAAAACgAAAIAThjdheJM/OjqTakdn6j8AAAE/pQQAAAAAAAABrQAAAAoAAAAAFn5i4SeWP1HKaWKTy+k/AIABP6UEAAAAAAAAAa4AAAAKAAAAQBkOluFgmT+UTxvuzSDpPwBAAT+0BAAAAAAAAAGvAAAACgAAAAAdNtJhI50/B1NxkoVz6D8AAAE/tAQAAAAAAAABsAAAAAoAAAAgEOMCMS6gP3XN/bGuuec/AIACP8QEAAAAAAAAAbEAAAAKAAAA4BGrHLHKoT/iR4rR1//mPwAABT/EBAAAAAAAAAGyAAAACgAAAKATvzrxq6M/gkC7CX5D5j8AQAY/1AQAAAAAAAABswAAAAoAAABAFYdUcUilP0wux9USeOU/AMAGP9QEAAAAAAAAAbQAAAAKAAAAABebcrEppz9Jmne6JKrkPwAABz/jBAAAAAAAAAG1AAAACgAAAAAZr5DxCqk/3YAV6a3U4z8AAAc/4wQAAAAAAAABtgAAAAoAAADgGsOuMeyqPzzpDv+5AeM/AAAHP/MEAAAAAAAAAbcAAAAKAAAAQB1v1fFWrT80zPVePSfiPwAABz/zBAAAAAAAAAG4AAAACgAAAIAfz/fxfK8/wCnKCDhF4T8AAAc/AwUAAAAAAAABuQAAAAoAAACgkPEKGa+wP0yHnrIyY+A/AAAHPwMFAAAAAAAAAboAAAAKAAAAYJGvFflasT94wncbT/jePwAABz8SBQAAAAAAAAG7AAAACgAAAHCR1RdZfbE/unL7AjMl3T8AAAc/EgUAAAAAAAABvAAAAAoAAABwkdUXWX2xP8YbEU0LSNs/AAAHPyIFAAAAAAAAAb0AAAAKAAAAcJHVF1l9sT/e1rmgAITZPwAABz8iBQAAAAAAAAG+AAAACgAAAHCR1RdZfbE/lJUZw/vE1z8AAAc/MQUAAAAAAAABvwAAAAoAAABwkdUXWX2xP1RmDO8TH9Y/AAAHPzEFAAAAAAAAAcAAAAAKAAAAcJHVF1l9sT/eL5F9IG/UPwBABj9BBQAAAAAAAAHBAAAACgAAAPCQPQ/Z87A/BP3M2jLE0j8AAAY/QQUAAAAAAAABwgAAAAoAAACgkPEKGa+wPyjKCDhFGdE/AIAGP0EFAAAAAAAAAcMAAAAKAAAAAJAzADkDsD9IA/V5aaDOPwBABz9RBQAAAAAAAAHEAAAACgAAAOAeN+9x864/7IciXGssyz8AAAc/UQUAAAAAAAABxQAAAAoAAACgHbvZsZutP1QF4qBhrsc/AAAHP2AFAAAAAAAAAcYAAAAKAAAAQBw/xPFDrD/Ypsf4kWLEPwAABz9gBQAAAAAAAAHHAAAACgAAAOAaw64x7Ko/Bl73KOU0wT8AAAc/cAUAAAAAAAAByAAAAAoAAACgGUeZcZSpP5Nymtjkcrw/AAAHP3AFAAAAAAAAAckAAAAKAAAAQBjLg7E8qD8TqwJx0DC3PwAABz+ABQAAAAAAAAHKAAAACgAAAAAXm3KxKac/Vx3b9Bg/sj8AAAc/gAUAAAAAAAABywAAAAoAAABgFrdlcVumP0YGKJ823Ks/AIAHP48FAAAAAAAAAcwAAAAKAAAA4BUfXfHRpT9mLDvZaBylPwDABz+PBQAAAAAAAAHNAAAACgAAAIAV01gxjaU/ZDmulsDrnj8AwAc/nwUAAAAAAAABzgAAAAoAAABAFYdUcUilPyzoZ9aWIZY/AEAGP58FAAAAAAAAAc8AAAAKAAAAABU7ULEDpT84b6Vee9KNPwCABD+uBQAAAAAAAAHQAAAACgAAAAAVO1CxA6U/WMO9GSQmgz8AgOs+rgUAAAAAAAAB0QAAAAoAAAAAFTtQsQOlP1CA8mnDvXk/AIDCPr4FAAAAAAAAAdIAAAAKAAAAIBZrYbEWpj8gL6ypmfNwPwCAgj6+BQAAAAAAAAs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06233|recordEnd=348162|recordLength=450953|start=306233|end=348162|audioFormat={00001610-0000-0010-8000-00AA00389B71}|audioRate=44100|muted=false|volume=0.8|fadeIn=0|fadeOut=0|videoFormat={34363248-0000-0010-8000-00AA00389B71}|videoRate=15|videoWidth=256|videoHeight=25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FAAAABwMAAAAAAQAAAAQAAAAECUlua0F0b21WMQIAAAAJBAAAAAkFAAAACQYAAAAJBwAAAAUEAAAAC1BlblN0cm9rZVYxBAAAAApBdHRyaWJ1dGVzBVRyYWNlCVN0YXJ0VGltZQRUeXBlBAQABA9QZW5BdHRyaWJ1dGVzVjECAAAACklua1RyYWNlVjECAAAAEAxBY3Rpb25UeXBlVjECAAAAAgAAAAkIAAAACQkAAADBHgAAAAAAAAX2////DEFjdGlvblR5cGVWMQEAAAAHdmFsdWVfXwAIAgAAAAAAAAABBQAAAAQAAAAJCwAAAAkMAAAASCAAAAAAAAAB8/////b///8AAAAAAQYAAAAEAAAACQ4AAAAJDwAAAO0kAAAAAAAAAfD////2////AAAAAAEHAAAABAAAAAkRAAAACRIAAADKJw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GQAAABkAAAABCwAAAAgAAAD/AAAAAAAAAAAAAAhAAAAB6v///+z///8BAAAAAAAAAAAACEABDAAAAAkAAAAJFwAAABwAAAAcAAAAAQ4AAAAIAAAA/wAAAAAAAAAAAAAIQAAAAej////s////AQAAAAAAAAAAAAhAAQ8AAAAJAAAACRkAAAAnAAAAJwAAAAERAAAACAAAAP8AAAAAAAAAAAAACEAAAAHm////7P///wEAAAAAAAAAAAAIQAESAAAACQAAAAkbAAAAMwAAADMAAAAHFQAAAAABAAAAIAAAAAQKSW5rUG9pbnRWMQIAAAAJHAAAAAkdAAAACR4AAAAJHwAAAAkgAAAACSEAAAAJIgAAAAkjAAAACSQAAAAJJQAAAAkmAAAACScAAAAJKAAAAAkpAAAACSoAAAAJKwAAAAksAAAACS0AAAAJLgAAAAkvAAAACTAAAAAJMQAAAAkyAAAACTMAAAAJNAAAAA0HBxcAAAAAAQAAACAAAAAECklua1BvaW50VjECAAAACTUAAAAJNgAAAAk3AAAACTgAAAAJOQAAAAk6AAAACTsAAAAJPAAAAAk9AAAACT4AAAAJPwAAAAlAAAAACUEAAAAJQgAAAAlDAAAACUQAAAAJRQAAAAlGAAAACUcAAAAJSAAAAAlJAAAACUoAAAAJSwAAAAlMAAAACU0AAAAJTgAAAAlPAAAACVAAAAANBAcZAAAAAAEAAABAAAAABApJbmtQb2ludFYxAgAAAAlRAAAACVIAAAAJUwAAAAlUAAAACVUAAAAJVgAAAAlXAAAACVgAAAAJWQAAAAlaAAAACVsAAAAJXAAAAAldAAAACV4AAAAJXwAAAAlgAAAACWEAAAAJYgAAAAljAAAACWQAAAAJZQAAAAlmAAAACWcAAAAJaAAAAAlpAAAACWoAAAAJawAAAAlsAAAACW0AAAAJbgAAAAlvAAAACXAAAAAJcQAAAAlyAAAACXMAAAAJdAAAAAl1AAAACXYAAAAJdwAAAA0ZBxsAAAAAAQAAAEAAAAAECklua1BvaW50VjEC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DQ0FHAAAAApJbmtQb2ludFYxBAAAAAFYAVkOUHJlc3N1cmVGYWN0b3IJVGltZVN0YW1wAAAAAAYGCxACAAAAcH0h1xdy3T9c6kS9zxrRPwAACD4AAAAAAAAAAAEdAAAAHAAAAJD9pNhPit0/0MnI5WMB0T8AADw+EAAAAAAAAAABHgAAABwAAADQfS/d99LdP4S5Cvqt9NA/AABUPhAAAAAAAAAAAR8AAAAcAAAA0H0v3ffS3T/QycjlYwHRPwAAZD4QAAAAAAAAAAEgAAAAHAAAANB9L9330t0/0MnI5WMB0T8AAIM+HwAAAAAAAAABIQAAABwAAADQfS/d99LdP9DJyOVjAdE/AACMPh8AAAAAAAAAASIAAAAcAAAA0H0v3ffS3T/QycjlYwHRPwCAkT4vAAAAAAAAAAEjAAAAHAAAAMD9q9u/ut0/hLkK+q300D8AAJI+LwAAAAAAAAABJAAAABwAAABwfSHXF3LdP4RH2Ie0m9A/AACSPi8AAAAAAAAAASUAAAAcAAAA0HwMzsfg3D80xecpBTbQPwAAkj4+AAAAAAAAAAEmAAAAHAAAABD8bMDPBtw/mAP+Ofw6zz8AAJI+TgAAAAAAAAABJwAAABwAAADQer+s98vaP+jZv+rSis0/AACTPk4AAAAAAAAAASgAAAAcAAAAMPkDkz8w2T9gDRVmjlvLPwCAkz5OAAAAAAAAAAEpAAAAHAAAAID3xHdPfNc/OCDuCd4SyT8AgJM+XgAAAAAAAAABKgAAABwAAACg9X5Z75fVP4gSS9bBsMY/AACUPl4AAAAAAAAAASsAAAAcAAAAuPM4O4+z0z9A5CvLOTXEPwAAlT5tAAAAAAAAAAEsAAAAHAAAAJjx6xm/ntE/0HQUEdqGwT8AgJg+bQAAAAAAAAABLQAAABwAAADg3jbubePOP6DJAf8cfr0/AACfPm0AAAAAAAAAAS4AAAAcAAAAUNqOpe1Yyj+AaOIsrru3PwAApT59AAAAAAAAAAEvAAAAHAAAADDW9GJNL8Y/AAykFp7Esj8AgKw+jQAAAAAAAAABMAAAABwAAABQ0mgmjWbCP8DlnBoqzKw/AACwPo0AAAAAAAAAATEAAAAcAAAAAJ7V31n9vT/AvLN/1aWlPwCAsj6cAAAAAAAAAAEyAAAAHAAAAACY9X5Z77c/gDBXQb+Vnj8AgLM+nAAAAAAAAAABMwAAABwAAABgk0022WSzPwDwCPuQdpM/AICzPpwAAAAAAAAAATQAAAAcAAAAACCf//H5rz+Ae7vQ/XKFPwAAlD67AAAAAAAAAAE1AAAAHAAAAFB/Z/V3Vt8/qIt5vLN/xT8AAGw+AAAAAAAAAAABNgAAABwAAACg//H5H5/fPxBr/eRHZsU/AACjPg8AAAAAAAAAATcAAAAcAAAAoP/x+R+f3z8Qa/3kR2bFPwAAuD4PAAAAAAAAAAE4AAAAHAAAALB/dftXt98/qIt5vLN/xT8AgLU+DwAAAAAAAAABOQAAABwAAADg//j8j8/fP1jt7UL3y8U/AIC6Pg8AAAAAAAAAAToAAAAcAAAA8H98/sfn3z+ALubxzv7FPwAAuj4PAAAAAAAAAAE7AAAAHAAAAAgAAAAAAOA/6PHO/lWXxj8AALo+HwAAAAAAAAABPAAAABwAAAAoQEUCVCTgP4D2r7q0Ysc/AAC7Ph8AAAAAAAAAAT0AAAAcAAAAQMDIA4w84D8Y+5B2Ey7IPwCAvD4uAAAAAAAAAAE+AAAAHAAAAFhATAXEVOA/UGHmuLVFyT8AgL0+LgAAAAAAAAABPwAAABwAAABowM8G/GzgPzDot9LDdso/AIC8Pj4AAAAAAAAAAUAAAAAcAAAAiEBTCDSF4D9Y8XlKgQ3MPwAAvD4+AAAAAAAAAAFBAAAAHAAAALCAmAqIqeA/6Nm/6tKKzT8AALs+PgAAAAAAAAABQgAAABwAAADIABwMwMHgP5gD/jn8Os8/AAC5Pk4AAAAAAAAAAUMAAAAcAAAA4ICfDfjZ4D8Y9iHtJlzQPwCAuD5OAAAAAAAAAAFEAAAAHAAAAOhAYQ4U5uA/XOpEvc8a0T8AALk+XAAAAAAAAAABRQAAABwAAADoQGEOFObgP8ytLcpWs9E/AIC4PlwAAAAAAAAAAUYAAAAcAAAAyAAcDMDB4D8QMB4oBhnSPwAAtz5sAAAAAAAAAAFHAAAAHAAAAHiAkQcYeeA/NHEW191L0j8AAL4+bAAAAAAAAAABSAAAABwAAAAIAAAAAADgPzRxFtfdS9I/AADKPnwAAAAAAAAAAUkAAAAcAAAAsP7O6u+s3j9cQNwTvCXSPwAA0z58AAAAAAAAAAFKAAAAHAAAANB8DM7H4Nw/OP/jZOTy0T8AANs+iwAAAAAAAAABSwAAABwAAACgeriph5vaPziNsfLqmdE/AIDfPosAAAAAAAAAAUwAAAAcAAAAMHhdgtcl2D+o+gKphSfRPwAA4j6bAAAAAAAAAAFNAAAAHAAAAOB1CV6X4NU/PKlMDvjn0D8AgOM+mwAAAAAAAAABTgAAABwAAACYc7U5V5vTPzw3Gpz+jtA/AIDjPqoAAAAAAAAAAU8AAAAcAAAAcPHkFk9u0T8Y9iHtJlzQPwAAxj6qAAAAAAAAAAFQAAAAHAAAABDeGuKtIc4/yOVjAXFP0D8AAJw+qgAAAAAAAAABUQAAABwAAACAwhwozIHiP9KKXSGYcuc/AADoPQAAAAAAAAAAAVIAAAAcAAAAgMIcKMyB4j+Kep814mXnPwAAID4QAAAAAAAAAAFTAAAAHAAAALDCIys8suI/ZnLAP4df5z8AADQ+EAAAAAAAAAABVAAAABwAAADQQqcsdMriP0Jq4UksWec/AAAwPhAAAAAAAAAAAVUAAAAcAAAAyILlK1i+4j8eYgJU0VLnPwAAVz4vAAAAAAAAAAFWAAAAHAAAALDCIys8suI/9lkjXnZM5z8AAGk+LwAAAAAAAAABVwAAABwAAACQgt4o6I3iP7JJZXLAP+c/AABxPi8AAAAAAAAAAVgAAAAcAAAAaEKZJpRp4j8eKemaVCbnPwAAdD4vAAAAAAAAAAFZAAAAHAAAAEgCVCRAReI/agCOzY0G5z8AAHQ+PwAAAAAAAAABWgAAABwAAAAowg4i7CDiP0L4rtcyAOc/AAB8Pj8AAAAAAAAAAVsAAAAcAAAA+IHJH5j84T/25/DrfPPmPwCAhD5OAAAAAAAAAAFcAAAAHAAAANhBhB1E2OE/1t8R9iHt5j8AgI8+TgAAAAAAAAABXQAAABwAAACwAT8b8LPhP9bfEfYh7eY/AICdPk4AAAAAAAAAAV4AAAAcAAAAkMH5GJyP4T/25/DrfPPmPwCAqz5OAAAAAAAAAAFfAAAAHAAAAGjB8hUsX+E/Qviu1zIA5z8AALo+XgAAAAAAAAABYAAAABwAAAAowesSvC7hP2oAjs2NBuc/AIDEPl4AAAAAAAAAAWEAAAAcAAAA8AAjDzDy4D/2IAql+R/nPwAAzj5tAAAAAAAAAAFiAAAAHAAAAKDA1glsneA/Zjmnhgoz5z8AANI+bQAAAAAAAAABYwAAABwAAABIgIoEqEjgP4pBhnxlOec/AIDUPn0AAAAAAAAAAWQAAAAcAAAAsH91+1e33z+KQYZ8ZTnnPwCA1j6NAAAAAAAAAAFlAAAAHAAAALD+zurvrN4/ikGGfGU55z8AgNk+jQAAAAAAAAABZgAAABwAAABwfSHXF3LdP4pBhnxlOec/AADcPpwAAAAAAAAAAWcAAAAcAAAAIHzwwQcf3D+KQYZ8ZTnnPwCA3j6cAAAAAAAAAAFoAAAAHAAAAKB6uKmHm9o/skllcsA/5z8AgN8+rAAAAAAAAAABaQAAABwAAAAgeYCRBxjZP/ZZI152TOc/AIDfPqwAAAAAAAAAAWoAAAAcAAAAsPfLer+s1z9CauFJLFnnPwAA4T68AAAAAAAAAAFrAAAAHAAAAGD2mmWvWdY/inqfNeJl5z8AgOM+vAAAAAAAAAABbAAAABwAAAAI9WlQnwbVP9KKXSGYcuc/AADoPssAAAAAAAAAAW0AAAAcAAAA0HO8PMfL0z8emxsNTn/nPwCA7T7LAAAAAAAAAAFuAAAAHAAAALBykionqdI/HpsbDU5/5z8AgPA+2wAAAAAAAAABbwAAABwAAACIcWgYh4bRP7KCfis9bOc/AIDxPtsAAAAAAAAAAXAAAAAcAAAASPC6BK9L0D9CauFJLFnnPwCA8D7qAAAAAAAAAAFxAAAAHAAAABDeGuKtIc4/skllcsA/5z8AAPA+6gAAAAAAAAABcgAAABwAAADg28a9bdzLP/YgCqX5H+c/AADwPvoAAAAAAAAAAXMAAAAcAAAAINqHon0oyj9qAI7NjQbnPwAA8T76AAAAAAAAAAF0AAAAHAAAALDYT4r9pMg/HvDP4df55j8AAOw++gAAAAAAAAABdQAAABwAAACw1yx7zbLHP/bn8Ot88+Y/AADkPgoBAAAAAAAAAXYAAAAcAAAAINcXcn0hxz9C+K7XMgDnPwCAwT4KAQAAAAAAAAF3AAAAHAAAACDXF3J9Icc/1hgrr54Z5z8AgJI+OQEAAAAAAAABeAAAABwAAAB4T3z3xHfvP4ZhrZ/8yOw/AAAgPQAAAAAAAAAAAXkAAAAcAAAASE919FRH7z86Ue+zRrzsPwAAYD0QAAAAAAAAAAF6AAAAHAAAAEhPdfRUR+8/pmmMlVfP7D8AAIA9EAAAAAAAAAABewAAABwAAAAoDzDyACPvP8pxa4uy1ew/AACSPRAAAAAAAAAAAXwAAAAcAAAAIE9u8eQW7z/yeUqBDdzsPwAAtj0gAAAAAAAAAAF9AAAAHAAAAAjP6u+s/u4/FoIpd2ji7D8AAOw9IAAAAAAAAAABfgAAABwAAADwTmfudObuPxaCKXdo4uw/AAAZPiAAAAAAAAAAAX8AAAAcAAAAwA4i7CDC7j8Wgil3aOLsPwAAOz4gAAAAAAAAAAGAAAAAHAAAAJgOG+mwke4/OooIbcPo7D8AAF0+LwAAAAAAAAABgQAAABwAAABgTlLlJFXuP16S52Ie7+w/AAB0Pj8AAAAAAAAAAYIAAAAcAAAACM7H4HwM7j9ekudiHu/sPwAAhT4/AAAAAAAAAAGDAAAAHAAAAKgN+NmAn+0/XpLnYh7v7D8AgIw+TwAAAAAAAAABhAAAABwAAAAgzaTRTBrtP/J5SoEN3Ow/AICTPl4AAAAAAAAAAYUAAAAcAAAAeEwMx8Rw7D+maYyVV8/sPwCAlj5eAAAAAAAAAAGGAAAAHAAAAKDLbLnMlus/pmmMlVfP7D8AgJc+bgAAAAAAAAABhwAAABwAAADASs2r1LzqP8pxa4uy1ew/AACZPm4AAAAAAAAAAYgAAAAcAAAA8Mktntzi6T8Wgil3aOLsPwCAmz5uAAAAAAAAAAGJAAAAHAAAAAhJjpDkCOk/XpLnYh7v7D8AAKA+bgAAAAAAAAABigAAABwAAAAwyO6C7C7oP86qhEQvAu0/AICkPn0AAAAAAAAAAYsAAAAcAAAAUIeNdNhI5z9eywAcmxvtPwAAqT6NAAAAAAAAAAGMAAAAHAAAAHBGLGbEYuY/8ut88wY17T8AAK4+jQAAAAAAAAABjQAAABwAAABYxYVVXFjlP1oEGtUXSO0/AAC1Po0AAAAAAAAAAY4AAAAcAAAAYAShRRBa5D/OHLe2KFvtPwAAuz6dAAAAAAAAAAGPAAAAHAAAAFhDvDXEW+M/Fi11ot5n7T8AgME+nQAAAAAAAAABkAAAABwAAABggtcleF3iP6ZN8XlKge0/AIDFPqwAAAAAAAAAAZEAAAAcAAAAcIG0Fkhr4T/uXa9lAI7tPwCAyT6sAAAAAAAAAAGSAAAAHAAAAGjAzwb8bOA/XnZMRxGh7T8AAMw+vAAAAAAAAAABkwAAABwAAADQflLsJ8XeP+6WyB59uu0/AIDOPrwAAAAAAAAAAZQAAAAcAAAAgHz+x+d/3D8W2MDNVO3tPwAA1j7MAAAAAAAAAAGVAAAAHAAAAGD6LaXfUto/EhHahtEZ7j8AAOE+zAAAAAAAAAABlgAAABwAAABA+OCDDz7YPzpS0jWpTO4/AADrPtsAAAAAAAAAAZcAAAAcAAAASHYXZHdB1j9ek8rkgH/uPwAA9T7bAAAAAAAAAAGYAAAAHAAAAHD0VEdPddQ/gtTCk1iy7j8AgPw+6wAAAAAAAAABmQAAABwAAACI8g4p75DSP1oF/VZ62O4/AEACP+sAAAAAAAAAAZoAAAAcAAAAsPDICo+s0D/uJXku5vHuPwAABD/6AAAAAAAAAAGbAAAAHAAAAADd8M8N/8w/gkb1BVIL7z8AwAQ/+gAAAAAAAAABnAAAABwAAADg2FaNbdXIP6JO1PusEe8/AIAGPwoBAAAAAAAAAZ0AAAAcAAAAANXKUK0MxT+iTtT7rBHvPwAACT8KAQAAAAAAAAGeAAAAHAAAAHDRRRdddME/gkb1BVIL7z8AwAo/CgEAAAAAAAABnwAAABwAAAAAnI/B+Ri8P4JG9QVSC+8/AMAMPycBAAAAAAAAAaAAAAAcAAAAoJbLbLnMtj+CRvUFUgvvPwAADj8nAQAAAAAAAAGhAAAAHAAAAECSIyQ5QrI/gkb1BVIL7z8AQA8/JwEAAAAAAAABogAAABwAAADAHC/P8fKsP6JO1PusEe8/AMAPPycBAAAAAAAAAaMAAAAcAAAAgBZPbvHkpj/uXpLnYh7vPwDADz9HAQAAAAAAAAGkAAAAHAAAAEARixmxmKE/XncvyXMx7z8AABE/RwEAAAAAAAABpQAAABwAAACAG/654Z+bP8qPzKqERO8/AIASP0cBAAAAAAAAAaYAAAAcAAAAABUeWeGRlT9asEiC8F3vPwAAED9WAQAAAAAAAAGnAAAAHAAAAIASrijhipI/EtmjT7d97z8AwAs/VgEAAAAAAAABqAAAABwAAAAAEXYQYQeRP4LxQDHIkO8/AIDkPlYBAAAAAAAAAakAAAAcAAAAABUeWeGRlT/uCd4S2aPvPwAAnz5WAQAAAAAAAAGqAAAAHAAAAIAeburhpp4/EhK9CDSq7z8AAEA+ZgEAAAAAAAA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48162|recordEnd=391037|recordLength=450953|start=348162|end=391037|audioFormat={00001610-0000-0010-8000-00AA00389B71}|audioRate=44100|muted=false|volume=0.8|fadeIn=0|fadeOut=0|videoFormat={34363248-0000-0010-8000-00AA00389B71}|videoRate=15|videoWidth=256|videoHeight=25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FAAAABwMAAAAAAQAAAAQAAAAECUlua0F0b21WMQIAAAAJBAAAAAkFAAAACQYAAAAJBwAAAAUEAAAAC1BlblN0cm9rZVYxBAAAAApBdHRyaWJ1dGVzBVRyYWNlCVN0YXJ0VGltZQRUeXBlBAQABA9QZW5BdHRyaWJ1dGVzVjECAAAACklua1RyYWNlVjECAAAAEAxBY3Rpb25UeXBlVjECAAAAAgAAAAkIAAAACQkAAAD8TQAAAAAAAAX2////DEFjdGlvblR5cGVWMQEAAAAHdmFsdWVfXwAIAgAAAAAAAAABBQAAAAQAAAAJCwAAAAkMAAAAbVAAAAAAAAAB8/////b///8AAAAAAQYAAAAEAAAACQ4AAAAJDwAAAABzAAAAAAAAAfD////2////AAAAAAEHAAAABAAAAAkRAAAACRIAAAACdQ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KgAAACoAAAABCwAAAAgAAAD/AAAAAAAAAAAAAAhAAAAB6v///+z///8BAAAAAAAAAAAACEABDAAAAAkAAAAJFwAAADMAAAAzAAAAAQ4AAAAIAAAA/wAAAAAAAAAAAAAIQAAAAej////s////AQAAAAAAAAAAAAhAAQ8AAAAJAAAACRkAAAAlAAAAJQAAAAERAAAACAAAAP8AAAAAAAAAAAAACEAAAAHm////7P///wEAAAAAAAAAAAAIQAESAAAACQAAAAkbAAAAIwAAACMAAAAHFQAAAAABAAAAQAAAAAQKSW5rUG9pbnRWMQI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NFgcXAAAAAAEAAABAAAAABApJbmtQb2ludFYxAg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0NBxkAAAAAAQAAAEAAAAAECklua1BvaW50VjECAAAACXkAAAAJegAAAAl7AAAACXwAAAAJfQAAAAl+AAAACX8AAAAJgAAAAAmBAAAACYIAAAAJgwAAAAmEAAAACYUAAAAJhgAAAAmHAAAACYgAAAAJiQAAAAmKAAAACYsAAAAJjAAAAAmNAAAACY4AAAAJjwAAAAmQAAAACZEAAAAJkgAAAAmTAAAACZQAAAAJlQAAAAmWAAAACZcAAAAJmAAAAAmZAAAACZoAAAAJmwAAAAmcAAAACZ0AAAANGwcbAAAAAAEAAABAAAAABApJbmtQb2ludFYxAgAAAAmeAAAACZ8AAAAJoAAAAAmhAAAACaIAAAAJowAAAAmkAAAACaUAAAAJpgAAAAmnAAAACagAAAAJqQAAAAmqAAAACasAAAAJrAAAAAmtAAAACa4AAAAJrwAAAAmwAAAACbEAAAAJsgAAAAmzAAAACbQAAAAJtQAAAAm2AAAACbcAAAAJuAAAAAm5AAAACboAAAAJuwAAAAm8AAAACb0AAAAJvgAAAAm/AAAACcAAAAANHQUcAAAACklua1BvaW50VjEEAAAAAVgBWQ5QcmVzc3VyZUZhY3RvcglUaW1lU3RhbXAAAAAABgYLEAIAAACEqVacMiztP9D4ZmjtPtQ/AAAMPgAAAAAAAAAAAR0AAAAcAAAAIibU2HlN7T+gtftwCyjUPwAAQD4PAAAAAAAAAAEeAAAAHAAAAAClqJeRWO0/oLX7cAso1D8AAFg+DwAAAAAAAAABHwAAABwAAADeI31WqWPtP1BykHkpEdQ/AABUPg8AAAAAAAAAASAAAAAcAAAA3iN9Vqlj7T8A7LmKZePTPwAAbj4uAAAAAAAAAAEhAAAAHAAAAN4jfVapY+0/EN8Mrd2H0z8AAHg+LgAAAAAAAAABIgAAABwAAAAApaiXkVjtP9BLieCR/tI/AACAPi4AAAAAAAAAASMAAAAcAAAAQqf/GWJC7T/wPtwCCqPSPwCAgj4+AAAAAAAAAAEkAAAAHAAAAISpVpwyLO0/ADIvJYJH0j8AgIM+PgAAAAAAAAABJQAAABwAAADiLNlf6wrtP2Bo7T7cAtI/AACIPj4AAAAAAAAAASYAAAAcAAAAaDGHZIze7D9wW0BhVKfRPwCAjz5OAAAAAAAAAAEnAAAAHAAAACg4jOv9m+w/QBjVaXKQ0T8AAJg+TgAAAAAAAAABKAAAABwAAAAMwLyzV07sPyDVaXKQedE/AAChPk4AAAAAAAAAASkAAAAcAAAAUstvP2rf6z8g1WlykHnRPwAAqj5dAAAAAAAAAAEqAAAAHAAAAPZZpY41T+s/INVpcpB50T8AALI+XQAAAAAAAAABKwAAABwAAADa6jFg0ajqP0AY1WlykNE/AAC6Pn0AAAAAAAAAASwAAAAcAAAAQIBsNg7W6T9AGNVpcpDRPwCAwz59AAAAAAAAAAEtAAAAHAAAAO4X/o4b7eg/QBjVaXKQ0T8AAM4+fQAAAAAAAAABLgAAABwAAABWtpRumsHnPyDVaXKQedE/AIDZPowAAAAAAAAAAS8AAAAcAAAARFnZUrpp5j/gkf56rmLRPwAA4j6MAAAAAAAAAAEwAAAAHAAAAG7+dLmq++Q/oE6Tg8xL0T8AgOk+nAAAAAAAAAABMQAAABwAAAC+JDxhg4LjP2ALKIzqNNE/AIDsPpwAAAAAAAAAATIAAAAcAAAAsNDcTuXR4T8AhVGdJgfRPwCA7T6cAAAAAAAAAAEzAAAAHAAAAH77UfteLOA/ULsPt4DC0D8AAPI+uwAAAAAAAAABNAAAABwAAABcSjfN4CPdPzBr9+EWUNA/AID4PrsAAAAAAAAAATUAAAAcAAAAvJ3KowPv2T9ANr4ZWrvPPwAAAD+7AAAAAAAAAAE2AAAAHAAAANj3YgGYd9Y/IIngkf56zj8AAAQ/uwAAAAAAAAABNwAAABwAAAB0TU1aiyzTP0DcAgqjOs0/AAAHP8sAAAAAAAAAATgAAAAcAAAAWJwyLA0k0D/AqE6Tg8zLPwCACT/LAAAAAAAAAAE5AAAAHAAAAGjEd+mZ6Mo/AI/013MVyz8AgAo/2gAAAAAAAAABOgAAABwAAACQQoBsNg7GPyCCR/rruco/AEALP9oAAAAAAAAAATsAAAAcAAAAQLN+4e+4wT+gCB7pr+fKPwDACz/qAAAAAAAAAAE8AAAAHAAAALAjiodKKrw/4Juhtftwyz8AwAs/6gAAAAAAAAABPQAAABwAAADgzl45MZS1P8CoTpODzMs/AAAMP/oAAAAAAAAAAT4AAAAcAAAAQND2sCdfrz+AwqhOk4PMPwAADD/6AAAAAAAAAAE/AAAAHAAAAKDMB7dgqqU/QM9VLBvfzD8AAAw/CQEAAAAAAAABQAAAABwAAADAAXHkEnedP0DcAgqjOs0/AAAMPwkBAAAAAAAAAUEAAAAcAAAAANoRxUMllT+gYtn4ZmjNPwBACT8ZAQAAAAAAAAFCAAAAHAAAAMDUpLXIMo8/AOmv5yqWzT8AQAU/GQEAAAAAAAABQwAAABwAAADA1KS1yDKPPwDpr+cqls0/AIDxPhkBAAAAAAAAAUQAAAAcAAAAALahnzuIlj8A6a/nKpbNPwAA0T4oAQAAAAAAAAFFAAAAHAAAAMBKEDr9z6A/AOmv5yqWzT8AgI4+VwEAAAAAAAABRgAAABwAAACOf6D6kvDkPwAd6a/nKpY/AAAUPgAAAAAAAAAAAUcAAAAcAAAAjn+g+pLw5D8AuIDCqE6TPwAATT4PAAAAAAAAAAFIAAAAHAAAAI5/oPqS8OQ/ALiAwqhOkz8AAGg+DwAAAAAAAAABSQAAABwAAACOf6D6kvDkPwC4gMKoTpM/AABoPg8AAAAAAAAAAUoAAAAcAAAAjn+g+pLw5D8AuIDCqE6TPwAAdT4PAAAAAAAAAAFLAAAAHAAAAG7+dLmq++Q/AOs0Oci8lD8AAHs+HwAAAAAAAAABTAAAABwAAAAy/B032hHlPwAd6a/nKpY/AICBPh8AAAAAAAAAAU0AAAAcAAAAznibcyEz5T8AUJ0mB5mXPwAAhT4uAAAAAAAAAAFOAAAAHAAAAHD1GLBoVOU/ALkFFEZ1mj8AAIk+LgAAAAAAAAABTwAAABwAAADs8Gqrx4DlPwAfbgGFUZ0/AACLPi4AAAAAAAAAAVAAAAAcAAAAKuplJFbD5T8AkHkpETyiPwAAkD4+AAAAAAAAAAFRAAAAHAAAAIpkjN7M+uU/APfhFlAYpT8AgJY+PgAAAAAAAAABUgAAABwAAADCXYdXWz3mP4CR/nquYqk/AACdPj4AAAAAAAAAAVMAAAAcAAAAwFQrThmW5j8ARnWaHGSuPwCAoz5OAAAAAAAAAAFUAAAAHAAAAH5JeMIGBec/QP31XMWysT8AgKY+TgAAAAAAAAABVQAAABwAAAD2O260I4rnP8B9uAUURrU/AICnPl0AAAAAAAAAAVYAAAAcAAAA8Cm2oZ876D9ACyiM6jS5PwAAqD5dAAAAAAAAAAFXAAAAHAAAAO4X/o4b7eg/wLLxzdDavT8AAKk+cgAAAAAAAAABWAAAABwAAADEhBo7r6npPwCt3YdbQME/AACvPnIAAAAAAAAAAVkAAAAcAAAAnPE250Jm6j8AB5mXEsHDPwAAtz6CAAAAAAAAAAFaAAAAHAAAALhgqhWnDOs/IGFUp8lBxj8AgL4+ggAAAAAAAAABWwAAABwAAACwTvICI77rP0C7D7eAwsg/AIDGPpEAAAAAAAAAAVwAAAAcAAAA6j6Rcm9Z7D+gCB7pr+fKPwAAyz6RAAAAAAAAAAFdAAAAHAAAAGgxh2SM3uw/QNwCCqM6zT8AAM4+oQAAAAAAAAABXgAAABwAAAAiJtTYeU3tP+CiOk0OMs8/AIDSPqEAAAAAAAAAAV8AAAAcAAAAHh14zzem7T8wa/fhFlDQPwAA2T6wAAAAAAAAAAFgAAAAHAAAADqVRwfe8+0/MMi8lAge0T8AANw+sAAAAAAAAAABYQAAABwAAACaD27BVCvuP/DhFlAY1dE/AIDdPsAAAAAAAAAAAWIAAAAcAAAANozr/ZtM7j/A+3ALKIzSPwAA3j7AAAAAAAAAAAFjAAAAHAAAABgLwLyzV+4/MNJfz1Us0z8AAN4+0AAAAAAAAAABZAAAABwAAAA2jOv9m0zuPwDsuYpl49M/AADhPtAAAAAAAAAAAWUAAAAcAAAAvJCZAj0g7j9Afz1XsWzUPwAA5j7fAAAAAAAAAAFmAAAAHAAAAFwWc0jG6O0/AJmXEsEj1T8AgOw+3wAAAAAAAAABZwAAABwAAABgH89RCJDtP8Cy8c3Q2tU/AID0Pu8AAAAAAAAAAWgAAAAcAAAAwqutHgMW7T/gUiJ4pL/WPwAA+z7vAAAAAAAAAAFpAAAAHAAAAKg8OvCeb+w/4K/nKpaN1z8AQAE//wAAAAAAAAABagAAABwAAADyUEmF86frP0CTg8xLidg/AEAFP/8AAAAAAAAAAWsAAAAcAAAAOmVYGkjg6j8g/fVcxbLZPwDACT8OAQAAAAAAAAFsAAAAHAAAAH55Z6+cGOo/8GZo7T7c2j8AwAw/DgEAAAAAAAABbQAAABwAAADIjXZE8VDpP8DQ2n24Bdw/AEAPPx4BAAAAAAAAAW4AAAAcAAAA8iBamF2U6D9AtHYfbgHdPwCAEj8eAQAAAAAAAAFvAAAAHAAAAPQyEqvh4uc/wNp9uAUU3j8AQBY/HgEAAAAAAAABcAAAABwAAADaw558fTznP0C+GVq7D98/AAAZPy0BAAAAAAAAAXEAAAAcAAAApNP/DDGh5j/g13MVy8bfPwAAHD8tAQAAAAAAAAFyAAAAHAAAACbhCRsUHOY/0PhmaO0+4D8AwB4/PQEAAAAAAAABcwAAABwAAABs7LymJq3lP7gFFEZ1muA/AMAhPz0BAAAAAAAAAXQAAAAcAAAAjHZE8VBJ5T8wtHYfbgHhPwBAIz9NAQAAAAAAAAF1AAAAHAAAAFJ9SXjCBuU/eB9uAYVR4T8AwCM/TQEAAAAAAAABdgAAABwAAADSgfd8Y9rkP1AsG98MreE/AEAdP1wBAAAAAAAAAXcAAAAcAAAA8gIjvkvP5D9YVKfJQebhPwDAEz9cAQAAAAAAAAF4AAAAHAAAAI5/oPqS8OQ/CB7pr+cq4j8AANE+iwEAAAAAAAABeQAAABwAAAB2heZ2Ko/uP0DcAgqjOuk/AABEPgAAAAAAAAAAAXoAAAAcAAAA2ghpOuNt7j8wtHYfbgHpPwAAhz4QAAAAAAAAAAF7AAAAHAAAADaM6/2bTO4/yC2gMKrT6D8AAJg+EAAAAAAAAAABfAAAABwAAACaD27BVCvuPyBkXkoEj+g/AICYPhAAAAAAAAAAAX0AAAAcAAAA2BHFQyUV7j+AwqhOk4PoPwAAoD4QAAAAAAAAAAF+AAAAHAAAADqVRwfe8+0/sN2HW0Bh6D8AgKY+HwAAAAAAAAABfwAAABwAAACeGMrKltLtP9j4ZmjtPug/AICvPh8AAAAAAAAAAYAAAAAcAAAAHh14zzem7T+otftwCyjoPwAAuD4fAAAAAAAAAAGBAAAAHAAAAMCiURXBbu0/MC8lgkf65z8AAMA+LwAAAAAAAAABggAAABwAAACmKoLdGiHtP8CoTpODzOc/AADEPi8AAAAAAAAAAYMAAAAcAAAApDPe5lzI7D9YInikv57nPwAAzD4+AAAAAAAAAAGEAAAAHAAAAOo+kXJvWew/eD1XsWx85z8AANc+PgAAAAAAAAABhQAAABwAAACwTvICI77rP7BYNr4ZWuc/AADiPj4AAAAAAAAAAYYAAAAcAAAAdF5Tk9Yi6z8Qt4DCqE7nPwCA7D5OAAAAAAAAAAGHAAAAHAAAAHpwC6Zaceo/ELeAwqhO5z8AAPc+TgAAAAAAAAABiAAAABwAAACkA+/5xrTpP7BYNr4ZWuc/AAABP14AAAAAAAAAAYkAAAAcAAAAzJbSTTP46D/gm6G1+3DnPwBABj9eAAAAAAAAAAGKAAAAHAAAADIsDSRwJeg/4Juhtftw5z8AQAs/bQAAAAAAAAABiwAAABwAAAD6RMq9ZTHnP+CbobX7cOc/AIAMP30AAAAAAAAAAYwAAAAcAAAAJuEJGxQc5j/gm6G1+3DnPwCADD99AAAAAAAAAAGNAAAAHAAAAFJ9SXjCBuU/eD1XsWx85z8AQAw/fQAAAAAAAAABjgAAABwAAABYmF2UiPzjP1gieKS/nuc/AIAMP40AAAAAAAAAAY8AAAAcAAAAQjJGb2b94j+AZeObobXnPwDADD+NAAAAAAAAAAGQAAAAHAAAAExNWoss8+E/YEoEj/TX5z8AwAw/nAAAAAAAAAABkQAAABwAAAB66Zno2t3gP8jQ2n24Beg/AAANP5wAAAAAAAAAAZIAAAAcAAAAQAuzixKR3z9AV7FsfDPoPwAADT+sAAAAAAAAAAGTAAAAHAAAABA/hEHOkt0/CDzSX89V6D8AAA0/rAAAAAAAAAABlAAAABwAAABsbqfy6MDbP4DCqE6Tg+g/AAANP7sAAAAAAAAAAZUAAAAcAAAAeJtzITMF2j8gZF5KBI/oPwAADT+7AAAAAAAAAAGWAAAAHAAAAAzEkUvcddg/IGReSgSP6D8AgA0/ywAAAAAAAAABlwAAABwAAAAQ6AFx5BLXP4DCqE6Tg+g/AIAMP8sAAAAAAAAAAZgAAAAcAAAAYAVtD3vy1T9Ifz1XsWzoPwDACz/LAAAAAAAAAAGZAAAAHAAAACQeKqlw/tQ/CDzSX89V6D8AgAM/6AAAAAAAAAABmgAAABwAAABwMjk+xTbUP6i1+3ALKOg/AADwPugAAAAAAAAAAZsAAAAcAAAAsD3sydfH0z/467mKZePnPwAAvD7oAAAAAAAAAAGcAAAAHAAAADRCms54m9M/wKhOk4PM5z8AAE8+6AAAAAAAAAABnQAAABwAAABsO5VHB97TP7BYNr4ZWuc/AACuPfgAAAAAAAAAAZ4AAAAcAAAALiOxGi5+6D+YEsEj/fXgPwAAjD4AAAAAAAAAAAGfAAAAHAAAAAyihdlFieg/mBLBI/314D8AgME+DwAAAAAAAAABoAAAABwAAACwHgMWjaroP5gSwSP99eA/AADaPg8AAAAAAAAAAaEAAAAcAAAAbBysk7zA6D+YEsEj/fXgPwAA1z4PAAAAAAAAAAGiAAAAHAAAACoaVRHs1ug/yFUsG98M4T8AgNw+HwAAAAAAAAABowAAABwAAACsFacMSwPpP6A6TQ4yL+E/AADaPh8AAAAAAAAAAaQAAAAcAAAAhosfwiBn6T8QwSP99VzhPwCA1T4uAAAAAAAAAAGlAAAAHAAAAECAbDYO1uk/UCwb3wyt4T8AANE+LgAAAAAAAAABpgAAABwAAAC8cmIoK1vqPzA5yLyUCOI/AIDMPj4AAAAAAAAAAacAAAAcAAAAOmVYGkjg6j+w5yqWjW/iPwAAyz4+AAAAAAAAAAGoAAAAHAAAALRXTgxlZes/wDdDa/fh4j8AAMw+TgAAAAAAAAABqQAAABwAAAAwSkT+gerrPxjLxjdDa+M/AADPPk4AAAAAAAAAAaoAAAAcAAAAqDw68J5v7D9oXkoEj/TjPwAA1D5OAAAAAAAAAAGrAAAAHAAAAASuBKHT/+w/UJODzEuJ5D8AANs+TgAAAAAAAAABrAAAABwAAACCoPqS8ITtP5gmB5mXEuU/AADhPl0AAAAAAAAAAa0AAAAcAAAA+pLwhA0K7j8Y/fVcxbLlPwCA5z5dAAAAAAAAAAGuAAAAHAAAAJYGErgShO4/cJB5KRE85j8AgO4+bQAAAAAAAAABrwAAABwAAAB0fIpt6OfuP2DFsvHN0OY/AID3Pm0AAAAAAAAAAbAAAAAcAAAAkPRZpY417z8Qt4DCqE7nPwCA/j59AAAAAAAAAAGxAAAAHAAAAO5ugF8Fbe8/wKhOk4PM5z8AQAM/fQAAAAAAAAABsgAAABwAAACubCndNIPvPwg80l/PVeg/AAAGP4wAAAAAAAAAAbMAAAAcAAAA0O1UHh147z9gz1UsG9/oPwAACT+cAAAAAAAAAAG0AAAAHAAAACxx1+HVVu8/SASP9Ndz6T8AgAw/nAAAAAAAAAABtQAAABwAAAAQ+QeqLwnvP2h8M7R2H+o/AEAQP5wAAAAAAAAAAbYAAAAcAAAAVAS7NUKa7j+Y9NdzFcvqPwAAEz+rAAAAAAAAAAG3AAAAHAAAADqVRwfe8+0/gCkRPNJf6z8AgBU/qwAAAAAAAAABuAAAABwAAADiLNlf6wrtP6ChtftwC+w/AAAXP7sAAAAAAAAAAbkAAAAcAAAA7kfte7EA7D/wNDnIvJTsPwDAGD+7AAAAAAAAAAG6AAAAHAAAADplWBpI4Oo/yEHmpUTw7D8AgBo/ywAAAAAAAAABuwAAABwAAABgAZh39srpP6hOk4PMS+0/AIAcP8sAAAAAAAAAAbwAAAAcAAAAsB4DFo2q6D/wuYpl45vtPwCAHT/aAAAAAAAAAAG9AAAAHAAAAPY7brQjiuc/aGjtPtwC7j8AwB0/2gAAAAAAAAABvgAAABwAAAAi2K0R0nTmP0B1mhxkXu4/AAAVP+kAAAAAAAAAAb8AAAAcAAAA7PBqq8eA5T/4ZmjtPtzuPwDACD/pAAAAAAAAAAHAAAAAHAAAANKB93xj2uQ/UPrruYpl7z8AAMA+GAEAAAAAAA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74067|recordEnd=91065|recordLength=103003|start=74067|end=91065|audioFormat={00001610-0000-0010-8000-00AA00389B71}|audioRate=44100|muted=false|volume=0.8|fadeIn=0|fadeOut=0|videoFormat={34363248-0000-0010-8000-00AA00389B71}|videoRate=15|videoWidth=256|videoHeight=25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91037|recordEnd=404407|recordLength=450953|start=391037|end=404407|audioFormat={00001610-0000-0010-8000-00AA00389B71}|audioRate=44100|muted=false|volume=0.8|fadeIn=0|fadeOut=0|videoFormat={34363248-0000-0010-8000-00AA00389B71}|videoRate=15|videoWidth=256|videoHeight=25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IAAAADAAAABwMAAAAAAQAAAAQAAAAECUlua0F0b21WMQIAAAAJBAAAAAkFAAAADQIFBAAAAAtQZW5TdHJva2VWMQQAAAAKQXR0cmlidXRlcwVUcmFjZQlTdGFydFRpbWUEVHlwZQQEAAQPUGVuQXR0cmlidXRlc1YxAgAAAApJbmtUcmFjZVYxAgAAABAMQWN0aW9uVHlwZVYxAgAAAAIAAAAJBgAAAAkHAAAACCMAAAAAAAAF+P///wxBY3Rpb25UeXBlVjEBAAAAB3ZhbHVlX18ACAIAAAAAAAAAAQUAAAAEAAAACQkAAAAJCgAAAPMo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CJAAAAiQAAAAEJAAAABgAAAP8AAAAAAAAAAAAACEAAAAHy////9P///wEAAAAAAAAAAAAIQAEKAAAABwAAAAkPAAAAHQAAAB0AAAAHDQAAAAABAAAAAAEAAAQKSW5rUG9pbnRWMQI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DXcHDwAAAAABAAAAIAAAAAQKSW5rUG9pbnRWMQIAAAAJmQAAAAmaAAAACZsAAAAJnAAAAAmdAAAACZ4AAAAJnwAAAAmgAAAACaEAAAAJogAAAAmjAAAACaQAAAAJpQAAAAmmAAAACacAAAAJqAAAAAmpAAAACaoAAAAJqwAAAAmsAAAACa0AAAAJrgAAAAmvAAAACbAAAAAJsQAAAAmyAAAACbMAAAAJtAAAAAm1AAAADQMFEAAAAApJbmtQb2ludFYxBAAAAAFYAVkOUHJlc3N1cmVGYWN0b3IJVGltZVN0YW1wAAAAAAYGCxACAAAAgJ/lcjLXoT9wx3n7Ez3CPwAA+D0AAAAAAAAAAAERAAAAEAAAAAARnbBt3aI/QDvlYOljwT8AACo+DwAAAAAAAAABEgAAABAAAAAAEZ2wbd2iP/CARjPIS8E/AABAPg8AAAAAAAAAARMAAAAQAAAAABGdsG3doj9wDAnYhRvBPwAAQz4PAAAAAAAAAAEUAAAAEAAAAACML8XWNKM/MFJqqmQDwT8AAFA+HwAAAAAAAAABFQAAABAAAAAAB8LZP4yjPwCYy3xD68A/AABZPh8AAAAAAAAAARYAAAAQAAAAAIJU7qjjoz9wI44hAbvAPwAAYj4fAAAAAAAAAAEXAAAAEAAAAEB4eRd7kqQ/AK9Qxr6KwD8AAG4+HwAAAAAAAAABGAAAABAAAADA6TBVtpilP3A6E2t8WsA/AAB9Ph8AAAAAAAAAARkAAAAQAAAAANZ6p1r2pj/ACzfiGBLAPwAAgj4+AAAAAAAAAAEaAAAAEAAAAEC46SLRAqk/YC7zDa3Dvz8AAIk+PgAAAAAAAAABGwAAABAAAABAm1ieRw+rP2BFeFcoY78/AICRPk4AAAAAAAAAARwAAAAQAAAAwPhZLidzrT9gXP2gowK/PwCAmT5OAAAAAAAAAAEdAAAAEAAAAMDoduk3F7A/4P5Ej9xxvj8AAKI+TgAAAAAAAAABHgAAABAAAACAEgrGkKCxP+AVythXEb4/AICsPl0AAAAAAAAAAR8AAAAQAAAAAHrmLJ5Vsz/gQ9RrTlC9PwCAuD5dAAAAAAAAAAEgAAAAEAAAAKDhwpOrCrU/4FpZtcnvvD8AgL8+bQAAAAAAAAABIQAAABAAAAAAxDEPIhe3P4D9oKMCX7w/AADEPm0AAAAAAAAAASIAAAAQAAAAQOTpFE1PuT9gK6s2+Z27PwCAxT59AAAAAAAAAAEjAAAAEAAAAMBB66Qss7s/4OR3bq2suj8AAMc+fQAAAAAAAAABJAAAABAAAABA01rokvG+P+BAjJSaKrk/AIDGPpwAAAAAAAAAASUAAAAQAAAAUDLllfwXwT9gEd4Vyti3PwAAxj6cAAAAAAAAAAEmAAAAEAAAAJA45kHk4sI/4OEvl/mGtj8AAMk+nAAAAAAAAAABJwAAABAAAACQ3QszpsPEP+Amv3NrZbU/AADOPpwAAAAAAAAAASgAAAAQAAAAUCFWaUK6xj/ggtOZWOOzPwCA0z6rAAAAAAAAAAEpAAAAEAAAAOADxeS4xsg/4N7nv0Vhsj8AgNo+qwAAAAAAAAABKgAAABAAAADAwqEvvhTLP+A6/OUy37A/AADfPrsAAAAAAAAAASsAAAAQAAAAML/HBHiOzT/A/xaFSXuvPwAA4z67AAAAAAAAAAEsAAAAEAAAAPB9pE993M8/wHKw9LGYrT8AAOY+ywAAAAAAAAABLQAAABAAAAAQT64qVArRP8D8zq2VVas/AIDpPssAAAAAAAAAAS4AAAAQAAAAuA/4inwb0j/Ab2gd/nKpPwAA7D7aAAAAAAAAAAEvAAAAEAAAADBvZjB/QtM/wOIBjWaQpz8AgO4+2gAAAAAAAAABMAAAABAAAACQztTVgWnUP8BsIEZKTaU/AADtPuoAAAAAAAAAATEAAAAQAAAAaH3VnXGb1T/A37m1smqjPwCA6j7qAAAAAAAAAAEyAAAAEAAAANjcQ0N0wtY/gFJTJRuIoT8AAOk++gAAAAAAAAABMwAAABAAAABIPLLodunXPwDn7U/0yJ0/AADpPvoAAAAAAAAAATQAAAAQAAAAGOuysGYb2T8AzSAvxQOaPwCA6T76AAAAAAAAAAE1AAAAEAAAABiIauAdbto/AA9oNIO8lD8AgOk+CQEAAAAAAAABNgAAABAAAAAQJSIQ1cDbPwDHkIBduJE/AADqPgkBAAAAAAAAATcAAAAQAAAASCO1+rH93D8Ao15zguqOPwAA6j4ZAQAAAAAAAAE4AAAAEAAAAHghSOWOOt4/AFqHv1zmiz8AAOo+GQEAAAAAAAABOQAAABAAAABwvv8URo3fPwASsAs34og/AADqPigBAAAAAAAAAToAAAAQAAAAtK1bov5v4D8Ab8QxJGCHPwCA5z4oAQAAAAAAAAE7AAAAEAAAAIRU7qjjE+E/AMrYVxHehT8AgOU+OAEAAAAAAAABPAAAABAAAADsq+6M26zhPwAm7X3+W4Q/AADgPjgBAAAAAAAAAT0AAAAQAAAA7LNcTuY64j8AJu19/luEPwAA2j5IAQAAAAAAAAE+AAAAEAAAAKjjE6FnzuI/ACbtff5bhD8AANM+SAEAAAAAAAABPwAAABAAAABcE8vz6GHjPwAm7X3+W4Q/AIDMPlcBAAAAAAAAAUAAAAAQAAAAyGrL1+D64z8Ab8QxJGCHPwCAyD5XAQAAAAAAAAFBAAAAEAAAAISagipijuQ/AP5ymW9ojT8AgMY+ZwEAAAAAAAABQgAAABAAAADUeqda9hblPwDHkIBduJE/AADFPmcBAAAAAAAAAUMAAAAQAAAAoCE6Ydu65T8AD2g0g7yUPwAAwz53AQAAAAAAAAFEAAAAEAAAAAx5OkXTU+Y/APsqwrtCmT8AgMI+dwEAAAAAAAABRQAAABAAAABgWV91Z9zmPwDn7U/0yJ0/AADDPoYBAAAAAAAAAUYAAAAQAAAAzLBfWV915z/AO87bn+ihPwCAwz6GAQAAAAAAAAFHAAAAEAAAAIDgFqzgCOg/gIOlj8XspD8AgMM+lgEAAAAAAAABSAAAABAAAAAkmfJK/ovoP4C09/lvUag/AIDCPpYBAAAAAAAAAUkAAAAQAAAAtNryNbj+6D/A/M6tlVWrPwAAwT6lAQAAAAAAAAFKAAAAEAAAANzMYP6EZuk/wESmYbtZrj8AgME+pQEAAAAAAAABSwAAABAAAABYl4U128jpP0DGvorwrrA/AIDCPrUBAAAAAAAAAUwAAAAQAAAAcBIYSkQg6j/g3ue/RWGyPwCAwz61AQAAAAAAAAFNAAAAEAAAACQ+GDzAbOo/4GtOUN1DtD8AgMM+xQEAAAAAAAABTgAAABAAAAAkQs+cxbPqP0Bt8ju3VrY/AADEPsUBAAAAAAAAAU8AAAAQAAAAfB49bFT16j9g49OC05m4PwAAxD7FAQAAAAAAAAFQAAAAEAAAAMj6qjvjNus/YEIwgHQ9uz8AgMI+1AEAAAAAAAABUQAAABAAAAAc1xgLcnjrP+Dnv0Vh0r4/AADBPtQBAAAAAAAAAVIAAAAQAAAAvIs9SYq06z/wgEYzyEvBPwCAwD7kAQAAAAAAAAFTAAAAEAAAAKwYGfYr6+s/MLHGpwWnwz8AAMA+5AEAAAAAAAABVAAAABAAAADofasRVxzsP0D5nVsrq8Y/AADAPvQBAAAAAAAAAVUAAAAQAAAAKOM9LYJN7D8wQXUPUa/JPwAAwD70AQAAAAAAAAFWAAAAEAAAAKwgh7c2eew/ALgoTNr7zD8AAMA+AwIAAAAAAAABVwAAABAAAACMNoewdJ/sP3h0PVtCMNA/AADAPgMCAAAAAAAAAVgAAAAQAAAAZEyHqbLF7D/oGBKwCzfSPwCAvj4TAgAAAAAAAAFZAAAAEAAAAIw6PhF65uw/SL3mBNU91D8AAL4+EwIAAAAAAAABWgAAABAAAAC4KPV4QQftP+gbWoe/XNY/AAC+PiICAAAAAAAAAVsAAAAQAAAALO9iT5Ii7T+o15yguofYPwAAvz4iAgAAAAAAAAFcAAAAEAAAAFjdGbdZQ+0/UB+L2SkH2z8AgL8+MgIAAAAAAAABXQAAABAAAAB8y9AeIWTtP9AJqnuIet0/AIC/PjICAAAAAAAAAV4AAAAQAAAAvDBjOkyV7T9wUZi09/nfPwAAwD5CAgAAAAAAAAFfAAAAEAAAAEhurMQAwe0/zAZipNRU4T8AAMA+QgIAAAAAAAABYAAAABAAAACE0z7gK/LtPyzZQIyUmuI/AADAPlECAAAAAAAAAWEAAAAQAAAAxDjR+1Yj7j9sTlDdQ9TjPwAAwD5RAgAAAAAAAAFiAAAAEAAAALDFrKj4We4/0CAvxQMa5T8AAME+UQIAAAAAAAABYwAAABAAAAAEohp4h5vuP2CKBzSaQeY/AIDCPnECAAAAAAAAAWQAAAAQAAAAVH6IRxbd7j/MlhAMIF3nPwAAwj5xAgAAAAAAAAFlAAAAEAAAAPQyrYUuGe8/dDoTa3xa6D8AAME+cQIAAAAAAAABZgAAABAAAAAwmD+hWUrvP2DS3ue/Rek/AIDAPnECAAAAAAAAAWcAAAAQAAAAwNWIKw527z9UaqpkAzHqPwAAwD6AAgAAAAAAAAFoAAAAEAAAAOTDP5PVlu8/4OoHHRX46j8AAMA+gAIAAAAAAAABaQAAABAAAACsYmTYr6zvP6ACX1z9oOs/AADAPpACAAAAAAAAAWoAAAAQAAAAxNk/jBO97z+Ysa8ivCvsPwAAwD6QAgAAAAAAAAFrAAAAEAAAAHQBiR2Kwu8/iGAA6Xq27D8AAMA+nwIAAAAAAAABbAAAABAAAADE2T+ME73vPzhVsoEYKe0/AIC+Pp8CAAAAAAAAAW0AAAAQAAAAXIqtaSay7z+kj8XslIPtPwAAvj6vAgAAAAAAAAFuAAAAEAAAADSc9gFfke8/ZL6hdfjL7T8AAL4+rwIAAAAAAAABbwAAABAAAAD0NmTmM2DvP+gy39A6/O0/AAC/Pr8CAAAAAAAAAXAAAAAQAAAACKqIOZIp7z/U+LTgdCbuPwCAvj6/AgAAAAAAAAFxAAAAEAAAALjNGmoD6O4/FLNTDpY+7j8AAL4+zgIAAAAAAAABcgAAABAAAABUetHmEJbuP8i+ivCuUO4/AAC+Ps4CAAAAAAAAAXMAAAAQAAAAOP8+0qc+7j9YbfI7t1buPwAAvz7eAgAAAAAAAAF0AAAAEAAAAAwN0Qnb1u0/WG3yO7dW7j8AgL4+3gIAAAAAAAABdQAAABAAAABoVPVqvVPtPzgQI6WmSu4/AAC+Pu4CAAAAAAAAAXYAAAAQAAAAZEyHqbLF7D+kYbtZnkTuPwAAvj7uAgAAAAAAAAF3AAAAEAAAALAc0FYxMuw/FLNTDpY+7j8AAL4+/QIAAAAAAAABeAAAABAAAABExc9yOZnrP4gE7MKNOO4/AIC8Pv0CAAAAAAAAAXkAAAAQAAAAGM+qSWfq6j/4VYR3hTLuPwAAvD4NAwAAAAAAAAF6AAAAEAAAAHASGEpEIOo/+FWEd4Uy7j8AALw+DQMAAAAAAAABewAAABAAAABkBvMnNEvpP/hVhHeFMu4/AAC9PhwDAAAAAAAAAXwAAAAQAAAAXPrNBSR26D8Us1MOlj7uPwCAvT4cAwAAAAAAAAF9AAAAEAAAACwA8ntMgOc/pGG7WZ5E7j8AgL0+HAMAAAAAAAABfgAAABAAAABcVagUYpXmP8i+ivCuUO4/AAC/PiwDAAAAAAAAAX8AAAAQAAAAQNKnPu6v5T/kG1qHv1zuPwCAwD4sAwAAAAAAAAGAAAAAEAAAACBPp2h6yuQ/CHkpHtBo7j8AAMA+PAMAAAAAAAABgQAAABAAAAA8LYJNLM/jP7SEYADpeu4/AADAPjwDAAAAAAAAAYIAAAAQAAAACDOmw1TZ4j/Y4S+X+YbuPwAAwz5LAwAAAAAAAAGDAAAAEAAAAHjpNxeQ2OE/ZJCX4gGN7j8AAMk+SwMAAAAAAAABhAAAABAAAACAUDdI3szgP/g+/y0Kk+4/AADNPlsDAAAAAAAAAYUAAAAQAAAAcL7/FEaN3z8cnM7EGp/uPwAA0D5bAwAAAAAAAAGGAAAAEAAAAFArI7y8i90/HJzOxBqf7j8AgNQ+awMAAAAAAAABhwAAABAAAABQ+SEeWXTbP4TtZnkSme4/AADbPmsDAAAAAAAAAYgAAAAQAAAAMGZFxc9y2T+E7WZ5EpnuPwAA3z56AwAAAAAAAAGJAAAAEAAAAMhxjbEgh9c/hO1meRKZ7j8AAOI+egMAAAAAAAABigAAABAAAABofdWdcZvVP4TtZnkSme4/AIDlPooDAAAAAAAAAYsAAAAQAAAAaNivrK+60z8cnM7EGp/uPwAA6j6KAwAAAAAAAAGMAAAAEAAAAJAhQSO1+tE/qEo2ECOl7j8AgO0+mQMAAAAAAAABjQAAABAAAADgWIkBglvQP6hKNhAjpe4/AIDxPpkDAAAAAAAAAY4AAAAQAAAA8F3sSVKkzT+oSjYQI6XuPwAA9D6pAwAAAAAAAAGPAAAAEAAAAIDMfAbsZco/qEo2ECOl7j8AgPY+qQMAAAAAAAABkAAAABAAAAAQVcQcyZTHPzT5nVsrq+4/AAD2PrkDAAAAAAAAAZEAAAAQAAAAEBtVvVrvxD/IpwWnM7HuPwAA9T65AwAAAAAAAAGSAAAAEAAAADBceHJVocI/yKcFpzOx7j8AgPQ+yAMAAAAAAAABkwAAABAAAADg2uSxBH/AP8inBaczse4/AAD1PsgDAAAAAAAAAZQAAAAQAAAAQC4199AQvT80+Z1bK6vuPwAA8j7YAwAAAAAAAAGVAAAAEAAAAICmoIqYI7k/qEo2ECOl7j8AgO4+2AMAAAAAAAABlgAAABAAAAAgHwweYDa1P4TtZnkSme4/AIDdPugDAAAAAAAAAZcAAAAQAAAAoI2c2vn3sT+0hGAA6XruPwAAxj7oAwAAAAAAAAGYAAAAEAAAAMDuflf5Ia4/pGG7WZ5E7j8AgIk+FgQAAAAAAAABmQAAABAAAAAARn878bp+P8ALN+IYEsA/AABIPgAAAAAAAAAAAZoAAAAQAAAAALg2eSzBjz9wDAnYhRvBPwCAij4QAAAAAAAAAAGbAAAAEAAAAIBI5Y46PpE/AFM8oNEMwj8AAJw+EAAAAAAAAAABnAAAABAAAACANC/h3puSPwD3J3rkjsM/AACaPhAAAAAAAAAAAZ0AAAAQAAAAgCpUCrFKkz8wg7wUD2jEPwCAnj4fAAAAAAAAAAGeAAAAEAAAAIAgeTOD+ZM/sLJqk9+5xT8AAJ4+HwAAAAAAAAABnwAAABAAAACADcOFJ1eVP3Buraza5Mc/AACdPi8AAAAAAAAAAaAAAAAQAAAAAATorvkFlj8wE2t8WnDKPwCAnT4vAAAAAAAAAAGhAAAAEAAAAAD6DNjLtJY/gBXhXaGMzT8AgJ4+PwAAAAAAAAABogAAABAAAACA5lYqcBKYP+B0Jtb4tNA/AICfPj8AAAAAAAAAAaMAAAAQAAAAgNKgfBRwmT+A05lY49PSPwCAnj5OAAAAAAAAAAGkAAAAEAAAAIC+6s64zZo/aOyrCO8K1T8AAJ0+TgAAAAAAAAABpQAAABAAAAAAoVlKL9qcP2hLCAaQrtc/AICcPk4AAAAAAAAAAaYAAAAQAAAAAITIxaXmnj+IBzSaQV7aPwAAnD5OAAAAAAAAAAGnAAAAEAAAAECzmyCOeaA/8H3+WxQm3T8AgJo+XgAAAAAAAAABqAAAABAAAACAn+VyMtehP/ji6gcdFeA/AACaPl4AAAAAAAAAAakAAAAQAAAAABGdsG3doj9Me5//FoXhPwAAmj5uAAAAAAAAAAGqAAAAEAAAAIDzCyzk6aQ/DGXsqwjv4j8AAJs+bgAAAAAAAAABqwAAABAAAAAAUQ28w02nP4BacDoTa+Q/AICbPn0AAAAAAAAAAawAAAAQAAAAACqhYAwJqj/Q8iQyDdvlPwAAnT59AAAAAAAAAAGtAAAAEAAAAECHovDrbKw/5NA6/OUy5z8AAKY+jQAAAAAAAAABrgAAABAAAAAAahFsYnmuPxAMIF3Plug/AIC0Po0AAAAAAAAAAa8AAAAQAAAAwOh26TcXsD/A0sdidsrpPwAAwT6cAAAAAAAAAAGwAAAAEAAAAODemxIKxrA/VDyg0Qzy6j8AgMw+nAAAAAAAAAABsQAAABAAAACAl3exJ0mxPzSaQV6KB+w/AIDSPqwAAAAAAAAAAbIAAAAQAAAAgBIKxpCgsT/0mhNU9xDtPwAA1j6sAAAAAAAAAAGzAAAAEAAAACBQU1BFzLE/BJCuZ0sI7j8AgM8+vAAAAAAAAAABtAAAABAAAACgjZza+fexP9TKqk1+5+4/AADFPrwAAAAAAAAAAbUAAAAQAAAA4Agv72JPsj9sSwgGkK7vPwCAiz7rAAAAAAAAAAs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04407|recordEnd=438397|recordLength=450953|start=404407|end=438397|audioFormat={00001610-0000-0010-8000-00AA00389B71}|audioRate=44100|muted=false|volume=0.8|fadeIn=0|fadeOut=0|videoFormat={34363248-0000-0010-8000-00AA00389B71}|videoRate=15|videoWidth=256|videoHeight=25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FAAAABwMAAAAAAQAAAAQAAAAECUlua0F0b21WMQIAAAAJBAAAAAkFAAAACQYAAAAJBwAAAAUEAAAAC1BlblN0cm9rZVYxBAAAAApBdHRyaWJ1dGVzBVRyYWNlCVN0YXJ0VGltZQRUeXBlBAQABA9QZW5BdHRyaWJ1dGVzVjECAAAACklua1RyYWNlVjECAAAAEAxBY3Rpb25UeXBlVjECAAAAAgAAAAkIAAAACQkAAAA9VQAAAAAAAAX2////DEFjdGlvblR5cGVWMQEAAAAHdmFsdWVfXwAIAgAAAAAAAAABBQAAAAQAAAAJCwAAAAkMAAAAIVcAAAAAAAAB8/////b///8AAAAAAQYAAAAEAAAACQ4AAAAJDwAAABZ1AAAAAAAAAfD////2////AAAAAAEHAAAABAAAAAkRAAAACRIAAADSeA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HwAAAB8AAAABCwAAAAgAAAD/AAAAAAAAAAAAAAhAAAAB6v///+z///8BAAAAAAAAAAAACEABDAAAAAkAAAAJFwAAACMAAAAjAAAAAQ4AAAAIAAAA/wAAAAAAAAAAAAAIQAAAAej////s////AQAAAAAAAAAAAAhAAQ8AAAAJAAAACRkAAAArAAAAKwAAAAERAAAACAAAAP8AAAAAAAAAAAAACEAAAAHm////7P///wEAAAAAAAAAAAAIQAESAAAACQAAAAkbAAAALwAAAC8AAAAHFQAAAAABAAAAIAAAAAQKSW5rUG9pbnRWMQIAAAAJHAAAAAkdAAAACR4AAAAJHwAAAAkgAAAACSEAAAAJIgAAAAkjAAAACSQAAAAJJQAAAAkmAAAACScAAAAJKAAAAAkpAAAACSoAAAAJKwAAAAksAAAACS0AAAAJLgAAAAkvAAAACTAAAAAJMQAAAAkyAAAACTMAAAAJNAAAAAk1AAAACTYAAAAJNwAAAAk4AAAACTkAAAAJOgAAAAoHFwAAAAABAAAAQAAAAAQKSW5rUG9pbnRWMQIAAAAJOwAAAAk8AAAACT0AAAAJPgAAAAk/AAAACUAAAAAJQQAAAAlCAAAACUMAAAAJRAAAAAlFAAAACUYAAAAJRwAAAAlIAAAACUkAAAAJSgAAAAlLAAAACUwAAAAJTQAAAAlOAAAACU8AAAAJUAAAAAlRAAAACVIAAAAJUwAAAAlUAAAACVUAAAAJVgAAAAlXAAAACVgAAAAJWQAAAAlaAAAACVsAAAAJXAAAAAldAAAADR0HGQAAAAABAAAAQAAAAAQKSW5rUG9pbnRWMQI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0VBxsAAAAAAQAAAEAAAAAECklua1BvaW50VjEC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0RBRwAAAAKSW5rUG9pbnRWMQQAAAABWAFZDlByZXNzdXJlRmFjdG9yCVRpbWVTdGFtcAAAAAAGBgsQAgAAAEDLW1bxHnc/gAE0zRlAwz8AAMA9AAAAAAAAAAABHQAAABwAAADgS7f5ei5xP0DhI8UVPsI/AAAGPhAAAAAAAAAAAR4AAAAcAAAAQAa9EbVFbT+ANBqNRqPBPwAAGD4QAAAAAAAAAAEfAAAAHAAAAECZJToJfGY/YIcQVXcIwT8AAC0+EAAAAAAAAAABIAAAABwAAADAvT9EnslkP8BNDe3c1MA/AABVPhAAAAAAAAAAASEAAAAcAAAAgOJZTjMXYz9AFAqFQqHAPwAAfD4fAAAAAAAAAAEiAAAAHAAAAIDiWU4zF2M/4KADtQ06wD8AAJI+HwAAAAAAAAABIwAAABwAAADAvT9EnslkPyBnAE1zBsA/AIChPi8AAAAAAAAAASQAAAAcAAAAQHQLMHQuaD8AW/rJsaW/PwAArz4vAAAAAAAAAAElAAAAHAAAAEAGvRG1RW0/AFv6ybGlvz8AALU+PgAAAAAAAAABJgAAABwAAAAgJ53v5eByPwBb+smxpb8/AIC6Pj4AAAAAAAAAAScAAAAcAAAAoKZBTFzReD8gZwBNcwbAPwAAwT4+AAAAAAAAAAEoAAAAHAAAAIAT2SMIm38/QBQKhUKhwD8AAMY+PgAAAAAAAAABKQAAABwAAAAQtzG79J6DP2CHEFV3CME/AADLPk4AAAAAAAAAASoAAAAcAAAAANJp35pJiD/A+hYlrG/BPwAAzz5OAAAAAAAAAAErAAAAHAAAANBjG8HbYI0/AG4d9eDWwT8AANQ+XgAAAAAAAAABLAAAABwAAAC4emZRDjyRP8CnIF17CsI/AIDYPl4AAAAAAAAAAS0AAAAcAAAAaLq4f0k0lD/ApyBdewrCPwAA3j5tAAAAAAAAAAEuAAAAHAAAAFAsQcpsz5c/QOEjxRU+wj8AgOI+bQAAAAAAAAABLwAAABwAAABInskUkGqbPwAbJy2wccI/AADoPn0AAAAAAAAAATAAAAAcAAAAkMsOvgA8nz9Aji395NjCPwCA7D59AAAAAAAAAAExAAAAHAAAAHj8qbO4hqE/QDs3NbRzwz8AAPI+jQAAAAAAAAABMgAAABwAAAAYk0wIcW+jP+AhRNUdQsQ/AID1Po0AAAAAAAAAATMAAAAcAAAAXG4y/tshpT9gCFF1hxDFPwCA+T6cAAAAAAAAAAE0AAAAHAAAADSOW5X5naY/YLVarVarxT8AAPs+nAAAAAAAAAABNQAAABwAAACo8sfNyeOnP2BiZOUlRsY/AID8PrsAAAAAAAAAATYAAAAcAAAA+D0Z+CXYqD+g1Wq1Wq3GPwAA+T67AAAAAAAAAAE3AAAAHAAAAEiJaiKCzKk/AElxhY8Uxz8AAPM+ygAAAAAAAAABOAAAABwAAADQXUKPQ1SqPwBJcYWPFMc/AADbPsoAAAAAAAAAATkAAAAcAAAAOBn/7ZCKqj8ASXGFjxTHPwAAvD7KAAAAAAAAAAE6AAAAHAAAADgZ/+2Qiqo/oNVqtVqtxj8AAIE+2gAAAAAAAAABOwAAABwAAACoLuDPoCmiPwAh92EXcp8/AAAYPgAAAAAAAAAAATwAAAAcAAAAWIw+f8dEoj8AIfdhF3KfPwAAUT4PAAAAAAAAAAE9AAAAHAAAABjqnC7uX6I/AFTdIUTVnT8AAGw+DwAAAAAAAAABPgAAABwAAADIR/vdFHuiPwC6qaGdm5o/AAB1Pg8AAAAAAAAAAT8AAAAcAAAAyEf73RR7oj8AuqmhnZuaPwAAhz4PAAAAAAAAAAFAAAAAHAAAAHilWY07lqI/ALqpoZ2bmj8AgI4+DwAAAAAAAAABQQAAABwAAADgYBbsiMyiPwDtj2HK/pg/AICVPh8AAAAAAAAAAUIAAAAcAAAARBzTStYCoz8AH3Yh92GXPwCAmz4fAAAAAAAAAAFDAAAAHAAAAGg17lhKVKM/AFJc4SPFlT8AgKE+HwAAAAAAAAABRAAAABwAAADkCcbFC9yjPwBSXOEjxZU/AICkPi8AAAAAAAAAAUUAAAAcAAAAHDz84fN+pD8AH3Yh92GXPwCApj4vAAAAAAAAAAFGAAAAHAAAALwp71wpWKU/ALqpoZ2bmj8AgKg+PgAAAAAAAAABRwAAABwAAACAMP3l0oKmP4BdFfHeVaE/AICpPj4AAAAAAAAAAUgAAAAcAAAAODcLb3ytpz+AxWKxWCymPwCAqT5OAAAAAAAAAAFJAAAAHAAAAGD51VZzDqk/gBO9ETzRqz8AAK0+TgAAAAAAAAABSgAAABwAAAAEkHirK/eqP4AkEolEIrE/AACzPl0AAAAAAAAAAUsAAAAcAAAATGteoZaprD8AMkzZH8O0PwAAuT5dAAAAAAAAAAFMAAAAHAAAANjo5efaQK4/wD+GKftjuD8AgL8+bQAAAAAAAAABTQAAABwAAACkCA9/+LyvPwA0zRlA07w/AIDDPm0AAAAAAAAAAU4AAAAcAAAAjLa9W2SBsD9AFAqFQqHAPwCAxz59AAAAAAAAAAFPAAAAHAAAADZc5nCS+7A/gAE0zRlAwz8AAMg+jAAAAAAAAAABUAAAABwAAAAspLDWmVqxP+CbZ03AecY/AADHPowAAAAAAAAAAVEAAAAcAAAAvjC+3VODsT/A/JdlzH/JPwCAxj6MAAAAAAAAAAFSAAAAHAAAAL4wvt1Tg7E/gF3IfdiFzD8AAMY+nAAAAAAAAAABUwAAABwAAAAspLDWmVqxPwBL8sWvJM8/AADJPpwAAAAAAAAAAVQAAAAcAAAAgv6HwWvgsD9gfwxT9sfQPwAAzj6cAAAAAAAAAAFVAAAAHAAAACL7AP0WS7A/oJ8cW/rJ0T8AgNE+uwAAAAAAAAABVgAAABwAAAAoNDcSNzWvP/C/LGP+y9I/AIDVPrsAAAAAAAAAAVcAAAAcAAAAnLavy/KdrT9wpjkDaJrTPwAA1j67AAAAAAAAAAFYAAAAHAAAAMSWhjTVIaw/II1Go9Fo1D8AANY+uwAAAAAAAAABWQAAABwAAAA4Gf/tkIqqP4AQVXcIUdU/AADXPtoAAAAAAAAAAVoAAAAcAAAA+D0Z+CXYqD8g92EXch/WPwCA2T7aAAAAAAAAAAFbAAAAHAAAACAe8GAIXKc/gHpw66gH1z8AAM8+2gAAAAAAAAABXAAAABwAAACouYMoOBamP/D9fr/f79c/AAC/PtoAAAAAAAAAAV0AAAAcAAAAkPe4QEG1pD8Qu5D7sAvZPwCAhj4JAQAAAAAAAAFeAAAAHAAAALDFIDQ+2u8/cB314NZR7z8AAFA+AAAAAAAAAAABXwAAABwAAAD2Qu5KuuLvP/BG8ERvBO8/AICPPg8AAAAAAAAAAWAAAAAcAAAAivTPi9Hn7z9IDe3c1NDuPwAAoj4PAAAAAAAAAAFhAAAAHAAAAEDAu2E26+8/0DboQG2D7j8AgKQ+DwAAAAAAAAABYgAAABwAAAAcprHM6OzvP5DL5XK5XO4/AICvPh8AAAAAAAAAAWMAAAAcAAAAHKaxzOjs7z+Aw+FwOBzuPwCAtz4fAAAAAAAAAAFkAAAAHAAAABymsczo7O8/oB7cOurB7T8AAMA+LgAAAAAAAAABZQAAABwAAAAcprHM6OzvP5AW2Dhpge0/AIDJPi4AAAAAAAAAAWYAAAAcAAAAHKaxzOjs7z94DtQ26EDtPwAA1D4+AAAAAAAAAAFnAAAAHAAAAEDAu2E26+8/eAbQNGcA7T8AANk+PgAAAAAAAAABaAAAABwAAABAwLthNuvvP5hpzgCa5uw/AIDePj4AAAAAAAAAAWkAAAAcAAAAZtrF9oPp7z/IzMzMzMzsPwAA5T5OAAAAAAAAAAFqAAAAHAAAAIr0z4vR5+8/YP7LMua/7D8AgOw+TgAAAAAAAAABawAAABwAAACuDtogH+bvP2D+yzLmv+w/AAD0Pk4AAAAAAAAAAWwAAAAcAAAA9kLuSrri7z/IzMzMzMzsPwAA+j5dAAAAAAAAAAFtAAAAHAAAAIqrFp/w2+8/yMzMzMzM7D8AAP8+XQAAAAAAAAABbgAAABwAAACOYl2yD9DvP8jMzMzMzOw/AAACP20AAAAAAAAAAW8AAAAcAAAA/GfChBe/7z/IzMzMzMzsPwCABT99AAAAAAAAAAFwAAAAHAAAACLwWUCjpe8/MJvNZrPZ7D8AAAg/fQAAAAAAAAABcQAAABwAAACUrAUmyojvPwg4z5qA8+w/AAALP4wAAAAAAAAAAXIAAAAcAAAATp3FNYxo7z+ocdICGyftPwBADT+cAAAAAAAAAAFzAAAAHAAAAAiOhUVOSO8/WKvVarVa7T8AgA8/nAAAAAAAAAABdAAAABwAAADomE/qXSbvPwDl2NJPju0/AIAQP5wAAAAAAAAAAXUAAAAcAAAA7L0jJLsC7z84UNugA7XtPwBAET+rAAAAAAAAAAF2AAAAHAAAADgXDIiz2+4/EO3c1NDO7T8AQBI/qwAAAAAAAAABdwAAABwAAACEcPTrq7TuP7Am4DxrAu4/AEATP6sAAAAAAAAAAXgAAAAcAAAArq/SulaP7j+Aw+FwOBzuPwDAEz+7AAAAAAAAAAF5AAAAHAAAAIy6nF9mbe4/wC7kPuxC7j8AwBM/uwAAAAAAAAABegAAABwAAAAikVLa2k7uP5DL5XK5XO4/AAAUP8sAAAAAAAAAAXsAAAAcAAAAbjP0KrQz7j8ImuYMoGnuPwAAFD/LAAAAAAAAAAF8AAAAHAAAAJa7i+Y/Gu4/aGjnpoZ27j8AABU/2gAAAAAAAAABfQAAABwAAACWKRkNfgLuP2ho56aGdu4/AEAXP9oAAAAAAAAAAX4AAAAcAAAAdn2cnm7s7T9oaOemhnbuPwDAGD/qAAAAAAAAAAF/AAAAHAAAAAqdCwbE2e0/aGjnpoZ27j8AABo/6gAAAAAAAAABgAAAABwAAAB4onDYy8jtP2ho56aGdu4/AMAaP/oAAAAAAAAAAYEAAAAcAAAAelm36+q87T9oaOemhnbuPwDAGj/6AAAAAAAAAAGCAAAAHAAAADLc6dRutO0/aGjnpoZ27j8AABs/CQEAAAAAAAABgwAAABwAAACgKgiUV6/tP9A26EBtg+4/AIAbPwkBAAAAAAAAAYQAAAAcAAAA6l4cvvKr7T+g0+l0Op3uPwCAGj8JAQAAAAAAAAGFAAAAHAAAAA55JlNAqu0/4D7sQu7D7j8AwBk/GQEAAAAAAAABhgAAABwAAAAOeSZTQKrtP7jb7Xa73e4/AIARPxkBAAAAAAAAAYcAAAAcAAAADnkmU0Cq7T+42+12u93uPwCABj8ZAQAAAAAAAAGIAAAAHAAAADSTMOiNqO0/SA3t3NTQ7j8AAL0+GQEAAAAAAAABiQAAABwAAAAVBcD6abXqP2BJvviV5Os/AAAkPgAAAAAAAAAAAYoAAAAcAAAAg5yXpjO86j9QQbr2FKTrPwAAYz4QAAAAAAAAAAGLAAAAHAAAADlog3yYv+o/gKS4wkeK6z8AAIA+EAAAAAAAAAABjAAAABwAAADLGWW9r8TqP6gHt456cOs/AACNPhAAAAAAAAAAAY0AAAAcAAAAyxllva/E6j+oB7eOenDrPwCApT4QAAAAAAAAAAGOAAAAHAAAAILlUJMUyOo/qAe3jnpw6z8AgLc+IAAAAAAAAAABjwAAABwAAABdy0b+xsnqP6gHt456cOs/AIDHPiAAAAAAAAAAAZAAAAAcAAAAXctG/sbJ6j+oB7eOenDrPwCAzj4gAAAAAAAAAAGRAAAAHAAAAF3LRv7Gyeo/qAe3jnpw6z8AANE+IAAAAAAAAAABkgAAABwAAACm/1ooYsbqP4CkuMJHius/AADSPi8AAAAAAAAAAZMAAAAcAAAAOWiDfJi/6j9QQbr2FKTrPwAA0z4vAAAAAAAAAAGUAAAAHAAAADofyo+3s+o/IN67KuK96z8AgNQ+PwAAAAAAAAABlQAAABwAAACGCiXNcaTqP5CsvMTIyus/AIDWPlcAAAAAAAAAAZYAAAAcAAAArJK8iP2K6j9gSb74leTrPwCA2T5XAAAAAAAAAAGXAAAAHAAAAB5PaG4kbuo/wBe/knzx6z8AANw+ZwAAAAAAAAABmAAAABwAAADXPyh+5k3qPzDmvyxj/us/AIDfPmcAAAAAAAAAAZkAAAAcAAAAkTDojagt6j+gtMDGSQvsPwCA5T53AAAAAAAAAAGaAAAAHAAAALtvxlxTCOo/oLTAxkkL7D8AgO0+dwAAAAAAAAABmwAAABwAAACaMdcUgtrpPwiDwWAwGOw/AAD3PncAAAAAAAAAAZwAAAAcAAAAe/PnzLCs6T9wUcL6FiXsPwCAAD+WAAAAAAAAAAGdAAAAHAAAAH/PAhotfek/cFHC+hYl7D8AwAQ/lgAAAAAAAAABngAAABwAAABfkRPSW0/pP3BRwvoWJew/AIAJP5YAAAAAAAAAAZ8AAAAcAAAAiYc4tCUe6T9wUcL6FiXsPwBADT+mAAAAAAAAAAGgAAAAHAAAAEXmheol5ug/cFHC+hYl7D8AwBA/pgAAAAAAAAABoQAAABwAAAADRdMgJq7oPwiDwWAwGOw/AMASP6YAAAAAAAAAAaIAAAAcAAAAdm8MLYt56D+gtMDGSQvsPwAAFD+1AAAAAAAAAAGjAAAAHAAAAA60T849Q+g/oLTAxkkL7D8AQBU/tQAAAAAAAAABpAAAABwAAABcxH5FVRDoPwiDwWAwGOw/AEAWP8UAAAAAAAAAAaUAAAAcAAAA9QjC5gfa5z9A7sMu5D7sPwBAFz/FAAAAAAAAAAGmAAAAHAAAAEQZ8V0fp+c/UPbHMGV/7D8AwBg/1AAAAAAAAAABpwAAABwAAABJ9Qurm3fnP2D+yzLmv+w/AAAaP9QAAAAAAAAAAagAAAAcAAAAA50SznxL5z8IOM+agPPsPwDAGz/kAAAAAAAAAAGpAAAAHAAAAJoqD1wQIec/qHHSAhsn7T8AAB0/5AAAAAAAAAABqgAAABwAAAANngFVVvjmP1ir1Wq1Wu0/AEAeP/QAAAAAAAAAAasAAAAcAAAAWffpuE7R5j+QFtg4aYHtPwDAHz/0AAAAAAAAAAGsAAAAHAAAAKdQ0hxHquY/aLPZbDab7T8AgCE/AwEAAAAAAAABrQAAABwAAACFW5zBVojmPzhQ26ADte0/AIAkPwMBAAAAAAAAAa4AAAAcAAAA0v09EjBt5j8Q7dzU0M7tPwBAKD8TAQAAAAAAAAGvAAAAHAAAANNryzhuVeY/UFjfooT17T8AgCo/EwEAAAAAAAABsAAAABwAAACOpUQ1EUHmPyD14NZRD+4/AAAsPyMBAAAAAAAAAbEAAAAcAAAA/aqpBxkw5j/okeIKHynuPwDALD8jAQAAAAAAAAGyAAAAHAAAAP5h8Bo4JOY/MP3k2NJP7j8AgC0/MgEAAAAAAAABswAAABwAAADa/iyZCRrmP2ho56aGdu4/AAAsPzIBAAAAAAAAAbQAAAAcAAAAk4Ffgo0R5j+g0+l0Op3uPwDAKT9CAQAAAAAAAAG1AAAAHAAAACTqh9bDCuY/SA3t3NTQ7j8AgCE/QgEAAAAAAAABtgAAABwAAACTOKaVrAXmPyiq7hCi6u4/AAAXP0IBAAAAAAAAAbcAAAAcAAAAAofEVJUA5j/wRvBEbwTvPwCA5z5RAQAAAAAAAAs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8333|recordLength=94399|start=0|end=28333|audioFormat={00001610-0000-0010-8000-00AA00389B71}|audioRate=44100|muted=false|volume=0.8|fadeIn=0|fadeOut=0|videoFormat={34363248-0000-0010-8000-00AA00389B71}|videoRate=15|videoWidth=256|videoHeight=25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UAAAAKAAAABwMAAAAAAQAAAAgAAAAECUlua0F0b21WMQIAAAAJBAAAAAkFAAAACQYAAAAJBwAAAAkIAAAADQMFBAAAAAtQZW5TdHJva2VWMQQAAAAKQXR0cmlidXRlcwVUcmFjZQlTdGFydFRpbWUEVHlwZQQEAAQPUGVuQXR0cmlidXRlc1YxAgAAAApJbmtUcmFjZVYxAgAAABAMQWN0aW9uVHlwZVYxAgAAAAIAAAAJCQAAAAkKAAAAaBAAAAAAAAAF9f///wxBY3Rpb25UeXBlVjEBAAAAB3ZhbHVlX18ACAIAAAAAAAAAAQUAAAAEAAAACQwAAAAJDQAAALguAAAAAAAAAfL////1////AAAAAAEGAAAABAAAAAkPAAAACRAAAAANQQAAAAAAAAHv////9f///wAAAAABBwAAAAQAAAAJEgAAAAkTAAAAS1QAAAAAAAAB7P////X///8AAAAAAQgAAAAEAAAACRUAAAAJFgAAANBcAAAAAAAAAen////1////AAAAAAUJAAAAD1BlbkF0dHJpYnV0ZXNWMQoAAAAHX2NvbG9yQQdfY29sb3JSB19jb2xvckcHX2NvbG9yQgpGaXRUb0N1cnZlBkhlaWdodA5JZ25vcmVQcmVzc3VyZQ1Jc0hpZ2hsaWdodGVyBVNoYXBlBVdpZHRoAAAAAAAAAAAEAAICAgIBBgEBDEJydXNoU2hhcGVWMQIAAAAGAgAAAP8AAAAAAAAAAAAACEAAAAXo////DEJydXNoU2hhcGVWMQEAAAAHdmFsdWVfXwAIAgAAAAEAAAAAAAAAAAAIQAUKAAAACklua1RyYWNlVjEDAAAADUxpc3RgMStfaXRlbXMMTGlzdGAxK19zaXplD0xpc3RgMStfdmVyc2lvbgQAABhTaGFyZWQuSW5raW5nLklua1BvaW50W10CAAAACAgCAAAACRkAAABhAAAAYQAAAAEMAAAACQAAAP8AAAAAAAAAAAAACEAAAAHm////6P///wEAAAAAAAAAAAAIQAENAAAACgAAAAkbAAAAagAAAGoAAAABDwAAAAkAAAD/AAAAAAAAAAAAAAhAAAAB5P///+j///8BAAAAAAAAAAAACEABEAAAAAoAAAAJHQAAAJkAAACZAAAAARIAAAAJAAAA/wAAAAAAAAAAAAAIQAAAAeL////o////AQAAAAAAAAAAAAhAARMAAAAKAAAACR8AAABRAAAAUQAAAAEVAAAACQAAAP8AAAAAAAAAAAAACEAAAAHg////6P///wEAAAAAAAAAAAAIQAEWAAAACgAAAAkhAAAAYAAAAGAAAAAHGQAAAAABAAAAgAAAAAQKSW5rUG9pbnRWMQI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0fBxsAAAAAAQAAAIAAAAAECklua1BvaW50VjE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NFgcdAAAAAAEAAAAAAQAABApJbmtQb2ludFYxAg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1nBx8AAAAAAQAAAIAAAAAECklua1BvaW50VjECAA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DS8HIQAAAAABAAAAgAAAAAQKSW5rUG9pbnRWMQIA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NIAUiAAAACklua1BvaW50VjEEAAAAAVgBWQ5QcmVzc3VyZUZhY3RvcglUaW1lU3RhbXAAAAAABgYLEAIAAACv2qCZcWTEPwDuB3Wi84I/AAAAPgAAAAAAAAAAASMAAAAiAAAAhy01BfV2xD+AmuYOdKKAPwAAMT4QAAAAAAAAAAEkAAAAIgAAAF+AyXB4icQ/AO4HdaLzgj8AAEg+EAAAAAAAAAABJQAAACIAAACj/CeSPaXEP4CYGKg5HIQ/AABLPhAAAAAAAAAAASYAAAAiAAAAe0+8/cC3xD+AQinb0ESFPwAAWj4fAAAAAAAAAAEnAAAAIgAAAFeiUGlEysQ/gEIp29BEhT8AAGk+HwAAAAAAAAABKAAAACIAAAAx9eTUx9zEPwCWSkH/lYc/AAB7Ph8AAAAAAAAAASkAAAAiAAAAmx6vignmxD+AQFt0lr6IPwAAhz4fAAAAAAAAAAEqAAAAIgAAAJser4oJ5sQ/gEBbdJa+iD8AAJE+LwAAAAAAAAABKwAAACIAAAAJSHlAS+/EP4Dqa6ct54k/AICVPi8AAAAAAAAAASwAAAAiAAAACUh5QEvvxD+A6munLeeJPwAAlj4+AAAAAAAAAAEtAAAAIgAAAAlIeUBL78Q/gOprpy3niT8AAJY+PgAAAAAAAAABLgAAACIAAACbHq+KCebEPwA+jQ1cOIw/AACWPk4AAAAAAAAAAS8AAAAiAAAAw8saH4bTxD8APo0NXDiMPwAAlj5OAAAAAAAAAAEwAAAAIgAAAHtPvP3At8Q/AD6NDVw4jD8AgJQ+TgAAAAAAAAABMQAAACIAAAA3013c+5vEP4DonUDzYI0/AACUPl4AAAAAAAAAATIAAAAiAAAAhy01BfV2xD+A6J1A82CNPwAAlj5eAAAAAAAAAAEzAAAAIgAAAP00eMJqP8Q/gJGuc4qJjj8AgJo+bQAAAAAAAAABNAAAACIAAAAFE/HJnv7DPwDz52xcbZA/AICfPm0AAAAAAAAAATUAAAAiAAAAW0tB+suYwz/AnPif85WRPwCApT6NAAAAAAAAAAE2AAAAIgAAAEVax3S3KcM/wJuRbNZSkz8AgKk+jQAAAAAAAAABNwAAACIAAAC/P4M5YbHCP0DxGQYi55M/AICtPpwAAAAAAAAAATgAAAAiAAAA0ft0SMkvwj9A8RkGIueTPwAArz6cAAAAAAAAAAE5AAAAIgAAAHeOnKHvpME/QPEZBiLnkz8AgLA+nAAAAAAAAAABOgAAACIAAAAXIcT6FRrBP0DxGQYi55M/AICxPqwAAAAAAAAAATsAAAAiAAAA5WBX6Lh8wD8Amyo5uQ+VPwCAsT6sAAAAAAAAAAE8AAAAIgAAAIbuQEA0rL8/QEU7bFA4lj8AALI+uwAAAAAAAAABPQAAACIAAABmyD5Ec0y+P0BE1Dgz9Zc/AACzPrsAAAAAAAAAAT4AAAAiAAAARqI8SLLsvD8AQ20FFrKZPwCAsz7LAAAAAAAAAAE/AAAAIgAAAArPzrd0n7s/QOwWBZCXnD8AgLM+ywAAAAAAAAABQAAAACIAAACgTvWSumS6P8A/OGu+6J4/AAC0PtsAAAAAAAAAAUEAAAAiAAAAVHuHAn0XuT+g9HA1HOegPwAAtD7bAAAAAAAAAAFCAAAAIgAAABioGXI/yrc/IHS9m43FoT8AALY+6gAAAAAAAAABQwAAACIAAADO1KvhAX22P6DzCQL/o6I/AIC6PuoAAAAAAAAAAUQAAAAiAAAAkAE+UcQvtT+g8wkC/6OiPwCAvj76AAAAAAAAAAFFAAAAIgAAAEou0MCG4rM/oPMJAv+joj8AAMM++gAAAAAAAAABRgAAACIAAAAwCM7ExYKyP6DzCQL/o6I/AADHPgoBAAAAAAAAAUcAAAAiAAAAoNqIC49asT+g8wkC/6OiPwAAzD4KAQAAAAAAAAFIAAAAIgAAAL5SbClfV7A/IB7OziTuoj8AAMw+CgEAAAAAAAABSQAAACIAAAB0O8hlZc2uP0BzVmhwgqM/AADLPikBAAAAAAAAAUoAAAAiAAAAfMIx/iBbrT/gx94BvBakPwCAyj4pAQAAAAAAAAFLAAAAIgAAAOiU7ETqMqw/4HHvNFM/pT8AAMo+KQEAAAAAAAABTAAAACIAAAAIDdBiui+rPyDGEJuBkKc/AADMPikBAAAAAAAAAU0AAAAiAAAAMIWzgIosqj8AGjIBsOGpPwAAzz44AQAAAAAAAAFOAAAAIgAAALRI6Exoc6k/IMPbACrHrD8AANI+OAEAAAAAAAABTwAAACIAAAA4DB0ZRrqoP5A1j2bDtLA/AIDVPkgBAAAAAAAAAVAAAAAiAAAAvM9R5SMBqD/AnhKzBCuzPwAA1j5IAQAAAAAAAAFRAAAAIgAAAJTtXdr6Iqc/sEe8sn4Qtj8AANU+WAEAAAAAAAABUgAAACIAAABkC2rP0USmP0AbKn8eQLk/AIDVPlgBAAAAAAAAAVMAAAAiAAAAMCl2xKhmpT9w2TVlq0q8PwCA1j5nAQAAAAAAAAFUAAAAIgAAAMDsqpCGraQ/QMIFGF6fvz8AANY+ZwEAAAAAAAABVQAAACIAAABEsN9cZPSjP4DVamUIesE/AADVPncBAAAAAAAAAVYAAAAiAAAAeBk9AElgoz/A6WUY/lvDPwCA1j53AQAAAAAAAAFXAAAAIgAAALiCmqMtzKI/+P1gy/M9xT8AgNo+hwEAAAAAAAABWAAAACIAAADs6/dGEjiiPwD9+ZfW+sY/AADiPocBAAAAAAAAAVkAAAAiAAAAIFVV6vajoT+YBsTXQsrIPwAA6z6WAQAAAAAAAAFaAAAAIgAAAFi+so3bD6E/YPD6vRJiyj8AgO8+lgEAAAAAAAABWwAAACIAAADcgedZuVagP8DkYhdsDMw/AIDyPqYBAAAAAAAAAVwAAAAiAAAAwIo4TC47nz8Y2cpwxbbNPwCA8j6mAQAAAAAAAAFdAAAAIgAAAGjGUDbcfp0/kAIoCs69zz8AAPI+tQEAAAAAAAABXgAAACIAAAAQAmkgisKbP7gQKpgm2dA/AADyPrUBAAAAAAAAAV8AAAAiAAAAuD2BCjgGmj8kIEArZtPRPwAA8j7FAQAAAAAAAAFgAAAAIgAAAPAtSEbY/5c/7LTud+rW0j8AAPM+xQEAAAAAAAABYQAAACIAAACoaWAwhkOWP6hJncRu2tM/AID0PtUBAAAAAAAAAWIAAAAiAAAAoPDJyEHRlD8I6XyEfPDUPwCA9T7VAQAAAAAAAAFjAAAAIgAAAGgO1r0Y85M/DJONtxMZ1j8AgPU+5AEAAAAAAAABZAAAACIAAADAdzNh/V6TP8QnPASYHNc/AAD2PuQBAAAAAAAAAWUAAAAiAAAAWCzisu8Ukz/osbndkg3YPwAA9z70AQAAAAAAAAFmAAAAIgAAAMB3M2H9XpM/yCbV0HrZ2D8AgPc+9AEAAAAAAAABZwAAACIAAAAYw4QPC6mTP/QgiX2nrtk/AAD5PvQBAAAAAAAAAWgAAAAiAAAAaA7WvRjzkz9A+6nQN0zaPwCA+T4TAgAAAAAAAAFpAAAAIgAAAECleBo0h5Q/qEUB9/nN2j8AAPs+EwIAAAAAAAABagAAACIAAAAAPBt3TxuVP8R69japKts/AID+PhMCAAAAAAAAAWsAAAAiAAAAOB4Pgnj5lT+UKlO9E37bPwCAAj8TAgAAAAAAAAFsAAAAIgAAAECXpem8a5c/dErmFrC12z8AQAc/IwIAAAAAAAABbQAAACIAAACIW43/DiiZP1RqeXBM7ds/AMAMPyMCAAAAAAAAAW4AAAAiAAAAmLYXcnx4mz+Qf9tWXxLcPwCAED8yAgAAAAAAAAFvAAAAIgAAAAD0le8Sp54/gA+lgy0u3D8AwBM/MgIAAAAAAAABcAAAACIAAABYvrKN2w+hP8AkB2pAU9w/AEAVP0ICAAAAAAAAAXEAAAAiAAAADM7rUTsWoz+kRJrD3IrcPwBAFj9CAgAAAAAAAAFyAAAAIgAAAOjOnpuvi6U/ON+UYzS53D8AQBg/UgIAAAAAAAABcwAAACIAAAAoG6OTMUuoP8B5jwOM59w/AAAbP1ICAAAAAAAAAXQAAAAiAAAAvLL4OcFUqz/0HrsWbSjdPwDAHT9hAgAAAAAAAAF1AAAAIgAAAFxKTuBQXq4/2D5OcAlg3T8AwCA/YQIAAAAAAAABdgAAACIAAACslnoa99iwP7Re4cmll90/AMAiP3ECAAAAAAAAAXcAAAAiAAAAWLU5WUJwsj/0c0OwuLzdPwDAJD9xAgAAAAAAAAF4AAAAIgAAALB5IW+ULLQ/5AMN3YbY3T8AgCU/gQIAAAAAAAABeQAAACIAAADokJ3wafu1P9iT1glV9N0/AEAmP4ECAAAAAAAAAXoAAAAiAAAA8Pqt3cLctz9gLtGprCLePwBAJj+QAgAAAAAAAAF7AAAAIgAAAPZkvsobvrk/9MjLSQRR3j8AACY/kAIAAAAAAAABfAAAACIAAAAKz863dJ+7P9DoXqOgiN4/AAAmP6ACAAAAAAAAAX0AAAAiAAAAOuZKOUpuvT+QKIVW2ffePwAAJj+gAgAAAAAAAAF+AAAAIgAAACKj75EmYr8/oO1Dw1Zw3z8AQCM/oAIAAAAAAAABfwAAACIAAAC9s+tTPI/AP8QiOQMGzd8/AMAfP78CAAAAAAAAAYAAAAAiAAAAN/C2h15IwT/wK5eh2hTgPwCADT+/AgAAAAAAAAGBAAAAIgAAAGuwI5q75cE/NEH5h+054D8AgOo+vwIAAAAAAAABggAAACIAAABf9DGLU2fCPyYJXp7UR+A/AICcPr8CAAAAAAAAAYMAAAAiAAAApRmBPaBRwT+oMrs33U7iPwAAID0AAAAAAAAAAAGEAAAAIgAAAHtsFakjZME/wtqM9Ccl4j8AAGA9DwAAAAAAAAABhQAAACIAAAB7bBWpI2TBP8gSKN5AF+I/AACAPQ8AAAAAAAAAAYYAAAAiAAAAe2wVqSNkwT/QSsPHWQniPwAAmD0PAAAAAAAAAAGHAAAAIgAAAHtsFakjZME/KAj3arcE4j8AAMQ9DwAAAAAAAAABiAAAACIAAADpld9eZW3BP4LFKg4VAOI/AAD8PR8AAAAAAAAAAYkAAAAiAAAA6ZXfXmVtwT8wQJJU0PbhPwAAHT4fAAAAAAAAAAGKAAAAIgAAAOmV315lbcE/4rr5movt4T8AADc+LgAAAAAAAAABiwAAACIAAABVv6kUp3bBPzZ4LT7p6OE/AABNPi4AAAAAAAAAAYwAAAAiAAAAxehzyuh/wT+QNWHhRuThPwAAWT4+AAAAAAAAAAGNAAAAIgAAADMSPoAqicE/6PKUhKTf4T8AAGI+PgAAAAAAAAABjgAAACIAAACdOwg2bJLBP+jylISk3+E/AABoPk4AAAAAAAAAAY8AAAAiAAAAnTsINmySwT/o8pSEpN/hPwAAbz5OAAAAAAAAAAGQAAAAIgAAAJ07CDZsksE/6PKUhKTf4T8AAHI+TgAAAAAAAAABkQAAACIAAAAzEj6AKonBP+jylISk3+E/AABzPk4AAAAAAAAAAZIAAAAiAAAAxehzyuh/wT+QNWHhRuThPwAAdj5dAAAAAAAAAAGTAAAAIgAAAOmV315lbcE/NngtPuno4T8AAIE+XQAAAAAAAAABlAAAACIAAAA38LaHXkjBP+K6+ZqL7eE/AACJPl0AAAAAAAAAAZUAAAAiAAAAg0qOsFcjwT/iuvmai+3hPwCAjz5tAAAAAAAAAAGWAAAAIgAAAIsoB7iL4sA/4rr5movt4T8AgJQ+fQAAAAAAAAABlwAAACIAAACVBoC/v6HAP+K6+ZqL7eE/AACZPn0AAAAAAAAAAZgAAAAiAAAAV2iapS5FwD/iuvmai+3hPwAAnT6MAAAAAAAAAAGZAAAAIgAAAD6UaRc70b8/4rr5movt4T8AAJ8+nAAAAAAAAAABmgAAACIAAAAKsnUMEvO+P+K6+ZqL7eE/AICgPpwAAAAAAAAAAZsAAAAiAAAA2s+BAekUvj8wQJJU0PbhPwCAoD6rAAAAAAAAAAGcAAAAIgAAAEaiPEiy7Lw/2oJesXL74T8AAKA+qwAAAAAAAAABnQAAACIAAAC6dPeOe8S7P4LFKg4VAOI/AAChPrsAAAAAAAAAAZ4AAAAiAAAAKEey1UScuj8oCPdqtwTiPwCAoz67AAAAAAAAAAGfAAAAIgAAAJgZbRwOdLk/KAj3arcE4j8AAKc+uwAAAAAAAAABoAAAACIAAAAG7Cdj10u4PygI92q3BOI/AACrPssAAAAAAAAAAaEAAAAiAAAAeL7iqaAjtz+CxSoOFQDiPwAArT7LAAAAAAAAAAGiAAAAIgAAAOiQnfBp+7U/gsUqDhUA4j8AgK4+2gAAAAAAAAABowAAACIAAABOY1g3M9O0PygI92q3BOI/AICvPtoAAAAAAAAAAaQAAAAiAAAActs7VQPQsz8i0FuBnhLiPwCArz7qAAAAAAAAAAGlAAAAIgAAAJBTH3PTzLI/wtqM9Ccl4j8AALA+6gAAAAAAAAABpgAAACIAAAC0ywKRo8mxP7BqViH2QOI/AACwPvoAAAAAAAAAAacAAAAiAAAAhOkOhnrrsD/6t1PxIVjiPwAAsT76AAAAAAAAAAGoAAAAIgAAADJar+bUH7A/PgVRwU1v4j8AgLI+CQEAAAAAAAABqQAAACIAAAB0O8hlZc2uPzCVGu4bi+I/AACyPgkBAAAAAAAAAaoAAAAiAAAAfMIx/iBbrT8eJeQa6qbiPwAAsj4ZAQAAAAAAAAGrAAAAIgAAAOiU7ETqMqw/anLh6hW+4j8AALI+GQEAAAAAAAABrAAAACIAAACswX60rOWqP1gCqxfk2eI/AACzPjgBAAAAAAAAAa0AAAAiAAAAFJQ5+3W9qT/u1EChVPriPwAAuD44AQAAAAAAAAGuAAAAIgAAAOyxRfBM36g/PCI+cYAR4z8AgL4+OAEAAAAAAAABrwAAACIAAAC8z1HlIwGoPyayB55OLeM/AADFPjgBAAAAAAAAAbAAAAAiAAAAQJOGsQFIpz9y/wRuekTjPwCAzD5IAQAAAAAAAAGxAAAAIgAAAID841Tms6Y/uEwCPqZb4z8AANI+SAEAAAAAAAABsgAAACIAAABkC2rP0USmP6bcy2p0d+M/AADXPlcBAAAAAAAAAbMAAAAiAAAATBrwSb3VpT9Ar2H05JfjPwAA2j5XAQAAAAAAAAG0AAAAIgAAAJh0x3K2sKU/KgeQN5rB4z8AgNw+ZwEAAAAAAAABtQAAACIAAACYdMdytrClP7ihitfx7+M/AIDdPmcBAAAAAAAAAbYAAAAiAAAATBrwSb3VpT/uflHU6yLkPwAA3z53AQAAAAAAAAG3AAAAIgAAAEwa8Em91aU/fhlMdENR5D8AgN8+dwEAAAAAAAABuAAAACIAAAAEwBghxPqlP2hxerf4euQ/AADhPoYBAAAAAAAAAbkAAAAiAAAABMAYIcT6pT9Qyaj6raTkPwCA4D6GAQAAAAAAAAG6AAAAIgAAAATAGCHE+qU/NiHXPWPO5D8AAN8+hgEAAAAAAAABuwAAACIAAACYdMdytrClP8i70d26/OQ/AIDePpYBAAAAAAAAAbwAAAAiAAAAMCl2xKhmpT9WVsx9EivlPwAA3z6WAQAAAAAAAAG9AAAAIgAAAMzdJBabHKU/Pq76wMdU5T8AgOA+pQEAAAAAAAABvgAAACIAAABwktNnjdKkPyYGKQR9fuU/AIDjPqUBAAAAAAAAAb8AAAAiAAAADEeCuX+IpD+4oCOk1KzlPwAA5T61AQAAAAAAAAHAAAAAIgAAAKT7MAtyPqQ/5kVPt7Xt5T8AgOU+tQEAAAAAAAABwQAAACIAAABEsN9cZPSjP8Zl4hBSJeY/AADmPsUBAAAAAAAAAcIAAAAiAAAA2GSOrlaqoz+ohXVq7lzmPwAA5j7FAQAAAAAAAAHDAAAAIgAAAHgZPQBJYKM/6JrXUAGC5j8AAOc+1AEAAAAAAAABxAAAACIAAAAMzutROxajPyiwOTcUp+Y/AIDoPtQBAAAAAAAAAcUAAAAiAAAAuIKaoy3Moj8UQANk4sLmPwAA6D7kAQAAAAAAAAHGAAAAIgAAAEw3SfUfgqI/YI0ANA7a5j8AAOg+5AEAAAAAAAABxwAAACIAAADs6/dGEjiiP6ja/QM68eY/AADoPvQBAAAAAAAAAcgAAAAiAAAANEbPbwsToj+gomIaIf/mPwAA6T70AQAAAAAAAAHJAAAAIgAAAICgppgE7qE/lGrHMAgN5z8AgOo+9AEAAAAAAAABygAAACIAAACAoKaYBO6hP5AyLEfvGuc/AIDsPgMCAAAAAAAAAcsAAAAiAAAAgKCmmATuoT8wPV26eC3nPwCA8D4DAgAAAAAAAAHMAAAAIgAAADRGz28LE6I/KAXC0F875z8AAPc+EwIAAAAAAAABzQAAACIAAACckSAeGV2iP8gP80PpTec/AAD6PhMCAAAAAAAAAc4AAAAiAAAA/NxxzCanoj9kGiS3cmDnPwCA/D4iAgAAAAAAAAHPAAAAIgAAAAzO61E7FqM/sGchh5535z8AgP4+IgIAAAAAAAAB0AAAACIAAAAov2XXT4WjP1ByUvoniuc/AMAAPzICAAAAAAAAAdEAAAAiAAAARLDfXGT0oz/wfINtsZznPwCAAT8yAgAAAAAAAAHSAAAAIgAAAFyhWeJ4Y6Q/6ETog5iq5z8AwAE/QgIAAAAAAAAB0wAAACIAAAAgOPw+lPekPzjKgD3ds+c/AIACP0ICAAAAAAAAAdQAAAAiAAAA6M6em6+LpT8wkuVTxMHnPwDAAz9RAgAAAAAAAAHVAAAAIgAAAGQLas/RRKY/2NSxsGbG5z8AgAQ/UQIAAAAAAAAB1gAAACIAAABAk4axAUinPyRaSmqrz+c/AMAEP1ECAAAAAAAAAdcAAAAiAAAAmFdux1MEqT8cIq+Akt3nPwAABT9hAgAAAAAAAAHYAAAAIgAAAAgN0GK6L6s/vCzg8xvw5z8AAAU/cQIAAAAAAAAB2QAAACIAAAAsaFrVJ4CtP6y8qSDqC+g/AIAFP3ECAAAAAAAAAdoAAAAiAAAAWMPkR5XQrz/4CafwFSPoPwDABj+AAgAAAAAAAAHbAAAAIgAAAGA8o/H9/bA/PFekwEE66D8AAAk/gAIAAAAAAAAB3AAAACIAAAAaF1Q/sROyPyznbe0PVug/AMALP5ACAAAAAAAAAd0AAAAiAAAA1PEEjWQpsz8kr9ID92PoPwBADT+QAgAAAAAAAAHeAAAAIgAAALB5IW+ULLQ/IHc3Gt5x6D8AwA0/nwIAAAAAAAAB3wAAACIAAACQAT5RxC+1P8S5A3eAdug/AEANP58CAAAAAAAAAeAAAAAiAAAAStzunndFtj/EuQN3gHboPwAADT+vAgAAAAAAAAHhAAAAIgAAAK5cyMMxgLc/IHc3Gt5x6D8AAA0/rwIAAAAAAAAB4gAAACIAAAAi3aHo67q4P3g0a707beg/AIANP78CAAAAAAAAAeMAAAAiAAAAXLAPeSkIuj94NGu9O23oPwDADT+/AgAAAAAAAAHkAAAAIgAAAMYw6Z3jQrs/IHc3Gt5x6D8AwA0/zgIAAAAAAAAB5QAAACIAAAASBFcuIZC8P2z8z9Mie+g/AEANP84CAAAAAAAAAeYAAAAiAAAAUtfEvl7dvT9kxDTqCYnoPwAADT/eAgAAAAAAAAHnAAAAIgAAAI6qMk+cKr8/XIyZAPGW6D8AgAw/3gIAAAAAAAAB6AAAACIAAADtPtDv7DvAP/yWynN6qeg/AAAMP+4CAAAAAAAAAekAAAAiAAAAiygHuIviwD9MHGMtv7LoPwCACz/uAgAAAAAAAAHqAAAAIgAAAHtsFakjZME/oKH75gO86D8AAAs/DQMAAAAAAAAB6wAAACIAAAAnNMV49snBP0Tkx0OmwOg/AID9Pg0DAAAAAAAAAewAAAAiAAAAuQr7wrTAwT+k2ZbQHK7oPwCApj4NAwAAAAAAAAHtAAAAIgAAAJNKotHpAOk/0ErDx1kJ4j8AABw+AAAAAAAAAAAB7gAAACIAAADu1BQ/OgPpP0KwyCcC2+E/AABYPg8AAAAAAAAAAe8AAAAiAAAASF+HrIoF6T9M6GMRG83hPwAAdD4PAAAAAAAAAAHwAAAAIgAAAP5zbIcrCuk/qN0ynpG64T8AAHY+DwAAAAAAAAAB8QAAACIAAAC1iFFizA7pPwCbZkHvteE/AACDPg8AAAAAAAAAAfIAAAAiAAAAap02PW0T6T9gkDXOZaPhPwCAiz4fAAAAAAAAAAHzAAAAIgAAANfGAPOuHOk/aMjQt36V4T8AAJU+HwAAAAAAAAAB9AAAACIAAAD4BLCDkSrpPyB70+dSfuE/AICbPi8AAAAAAAAAAfUAAAAiAAAA1FdE7xQ96T8y6wm7hGLhPwAAoj4vAAAAAAAAAAH2AAAAIgAAAKuq2FqYT+k/8tWn1HE94T8AgKQ+PgAAAAAAAAAB9wAAACIAAADih98zbGTpP1oDEksBHeE/AICkPj4AAAAAAAAAAfgAAAAiAAAAcO9YepB76T8Y7q9k7vfgPwAApD4+AAAAAAAAAAH5AAAAIgAAALNrt5tVl+k/hBsa233X4D8AAKM+PgAAAAAAAAAB+gAAACIAAACfXaNPyrDpP/SAHzsmqeA/AAChPk4AAAAAAAAAAfsAAAAiAAAAi0+PAz/K6T+ya71UE4TgPwCAoT5OAAAAAAAAAAH8AAAAIgAAAC1WYJJU6Ok/eI72VxlR4D8AgKI+XQAAAAAAAAAB/QAAACIAAAAn56OOugjqP+rz+7fBIuA/AICjPl0AAAAAAAAAAf4AAAAiAAAANRc/0xEw6j9UvTOjXfvfPwAApT5tAAAAAAAAAAH/AAAAIgAAAPlbv/IJXOo/hA3XHPOn3z8AgKc+bQAAAAAAAAABAAEAACIAAABwtSTtoozqP1RoqwkSZ98/AACsPowAAAAAAAAAAQEBAAAiAAAA7Q6K5zu96j/QPec87BzfPwAAsz6MAAAAAAAAAAECAQAAIgAAAMHyYU8l8Oo/RKPsnJTu3j8AgLo+jAAAAAAAAAABAwEAACIAAACX1jm3DiPrP7QI8vw8wN4/AAC/PowAAAAAAAAAAQQBAAAiAAAAIM/2+Zha6z8obvdc5ZHePwAAwz6cAAAAAAAAAAEFAQAAIgAAAAdSJqpzlOs/NN4tMBd23j8AAMU+nAAAAAAAAAABBgEAACIAAADv1FVaTs7rP5DT/LyNY94/AIDFPqwAAAAAAAAAAQcBAAAiAAAALeL3d3kK7D+Q0/y8jWPePwCAxD6sAAAAAAAAAAEIAQAAIgAAALvatLoDQuw/6FiVdtJs3j8AAMQ+ugAAAAAAAAABCQEAACIAAABF03H9jXnsP4Rjxulbf94/AADEProAAAAAAAAAAQoBAAAiAAAALVahrWiz7D/EeCjQbqTePwAAxD7KAAAAAAAAAAELAQAAIgAAAG1jQ8uT7+w/UBMjcMbS3j8AAMQ+ygAAAAAAAAABDAEAACIAAACxcOXovivtP4S4ToOnE98/AADEPtkAAAAAAAAAAQ0BAAAiAAAAk/MUmZll7T9E+HQ24ILfPwAAxD7ZAAAAAAAAAAEOAQAAIgAAACHs0dsjne0/sLICMNTo3z8AAMQ+6QAAAAAAAAABDwEAACIAAAD1z6lDDdDtP0KxL1sfHuA/AIDCPukAAAAAAAAAARABAAAiAAAAy7OBq/YC7j94jvZXGVHgPwAAwT75AAAAAAAAAAERAQAAIgAAAFOsPu6AOu4/uKNYPix24D8AgMA++QAAAAAAAAABEgEAACIAAACHGonDum/uP6T7hoHhn+A/AADAPggBAAAAAAAAARMBAAAiAAAA/XPuvVOg7j/kEOln9MTgPwAAwD4IAQAAAAAAAAEUAQAAIgAAAMW4bt1LzO4/dqvjB0zz4D8AAME+GAEAAAAAAAABFQEAACIAAAAtc3yP8/XuP1oDEksBHeE/AIDBPhgBAAAAAAAAARYBAAAiAAAAgY4y+akY7z+aGHQxFELhPwAAwz4oAQAAAAAAAAEXAQAAIgAAAH8fdvUPOe8/gHCidMlr4T8AgMI+KAEAAAAAAAABGAEAACIAAAAfJkeEJVfvP2jI0Ld+leE/AADBPigBAAAAAAAAARkBAAAiAAAAZaKlpepy7z+gpZe0eMjhPwAAvz43AQAAAAAAAAEaAQAAIgAAAE2UkVlfjO8/KAj3arcE4j8AgL4+NwEAAAAAAAABGwEAACIAAACDcZgyM6HvP1atIn6YReI/AAC+PkcBAAAAAAAAARwBAAAiAAAAW8Qsnraz7z/eD4I014HiPwAAvj5HAQAAAAAAAAEdAQAAIgAAANuMTpzpw+8/anLh6hW+4j8AAL4+VgEAAAAAAAABHgEAACIAAAChQIu/e8/vP5gXDf72/uI/AAC+PlYBAAAAAAAAAR8BAAAiAAAAD2pVdb3Y7z94N6BXkzbjPwCAvD5mAQAAAAAAAAEgAQAAIgAAACEJrb2u3+8/rhRnVI1p4z8AALs+ZgEAAAAAAAABIQEAACIAAADZHZKYT+TvP5hslZdCk+M/AIC6PnYBAAAAAAAAASIBAAAiAAAA2R2SmE/k7z+AxMPa97zjPwAAuj52AQAAAAAAAAEjAQAAIgAAANkdkphP5O8/GJdZZGjd4z8AgLc+hQEAAAAAAAABJAEAACIAAAB7kx8r/+HvP1qsu0p7AuQ/AIC1PoUBAAAAAAAAASUBAAAiAAAAw346UF7d7z/uflHU6yLkPwCAtT6VAQAAAAAAAAEmAQAAIgAAAFlVcJoc1O8/4A4bAbo+5D8AgLc+lQEAAAAAAAABJwEAACIAAADrK6bk2srvPyAkfefMY+Q/AAC4PqUBAAAAAAAAASgBAAAiAAAAgQLcLpnB7z8OtEYUm3/kPwAAuD6lAQAAAAAAAAEpAQAAIgAAABHZEXlXuO8//kMQQWmb5D8AALg+pQEAAAAAAAABKgEAACIAAABLJdVVxazvP0iRDRGVsuQ/AAC4PrQBAAAAAAAAASsBAAAiAAAAg3GYMjOh7z+Q3grhwMnkPwAAuD60AQAAAAAAAAEsAQAAIgAAAF8z6aFQk+8/gm7UDY/l5D8AALg+0wEAAAAAAAABLQEAACIAAAA99TkRboXvP8i70d26/OQ/AAC4PtMBAAAAAAAAAS4BAAAiAAAAvywYEzt17z8QCc+t5hPlPwAAuD7TAQAAAAAAAAEvAQAAIgAAAEFk9hQIZe8/pttkN1c05T8AALg+0wEAAAAAAAABMAEAACIAAADFm9QW1VTvP5hrLmQlUOU/AAC4PuMBAAAAAAAAATEBAAAiAAAARdOyGKJE7z8wPsTtlXDlPwAAuD7jAQAAAAAAAAEyAQAAIgAAAG2AHq0eMu8/Is6NGmSM5T8AALg+8wEAAAAAAAABMwEAACIAAADbGKVm+hrvPxBeV0cyqOU/AAC4PvMBAAAAAAAAATQBAAAiAAAAqTuejSYG7z+mMO3QosjlPwAAuD4CAgAAAAAAAAE1AQAAIgAAANPoCSKj8+4/PgODWhPp5T8AALk+AgIAAAAAAAABNgEAACIAAAD1lXW2H+HuP9jVGOSDCeY/AIC6PhICAAAAAAAAATcBAAAiAAAAH0PhSpzO7j9wqK5t9CnmPwCAvT4SAgAAAAAAAAE4AQAAIgAAAEXwTN8YvO4/YDh4msJF5j8AAME+IgIAAAAAAAABOQEAACIAAABtnbhzlanuP/QKDiQzZuY/AADEPiICAAAAAAAAAToBAAAiAAAAk0okCBKX7j+UFT+XvHjmPwCAxz4xAgAAAAAAAAE7AQAAIgAAALv3j5yOhO4/NCBwCkaL5j8AAMo+MQIAAAAAAAABPAEAACIAAADhpPswC3LuP9gqoX3PneY/AIDNPkECAAAAAAAAAT0BAAAiAAAAB1JnxYdf7j8osDk3FKfmPwAA0T5BAgAAAAAAAAE+AQAAIgAAANN0YOyzSu4/eDXS8Fiw5j8AANY+UAIAAAAAAAABPwEAACIAAACdl1kT4DXuP8S6aqqdueY/AIDYPlACAAAAAAAAAUABAAAiAAAAbbpSOgwh7j8UQANk4sLmPwCA2j5gAgAAAAAAAAFBAQAAIgAAADfdS2E4DO4/EAhoesnQ5j8AgNs+YAIAAAAAAAABQgEAACIAAAADAEWIZPftP7ASme1S4+Y/AADdPnACAAAAAAAAAUMBAAAiAAAAKa2wHOHk7T+o2v0DOvHmPwCA3z5wAgAAAAAAAAFEAQAAIgAAAD+7xGhsy+0/oKJiGiH/5j8AAOQ+fwIAAAAAAAABRQEAACIAAABRydi097HtP5RqxzAIDec/AIDoPn8CAAAAAAAAAUYBAAAiAAAAa9fsAIOY7T+QMixH7xrnPwAA7j6PAgAAAAAAAAFHAQAAIgAAAH/lAE0Of+0/MD1dungt5z8AgPA+jwIAAAAAAAABSAEAACIAAADvfYcG6mftPygFwtBfO+c/AIDxPo8CAAAAAAAAAUkBAAAiAAAABYybUnVO7T8gzSbnRknnPwAA8j6uAgAAAAAAAAFKAQAAIgAAAHckIgxRN+0/cFK/oItS5z8AAPM+rgIAAAAAAAABSwEAACIAAABBRxszfSLtP2QaJLdyYOc/AIDzPq4CAAAAAAAAAUwBAAAiAAAAD2oUWqkN7T+4n7xwt2nnPwCA8z6uAgAAAAAAAAFNAQAAIgAAANmMDYHV+Ow/sGchh5535z8AAPQ+vgIAAAAAAAABTgEAACIAAABJJZQ6seHsP/zsuUDjgOc/AAD1Pr4CAAAAAAAAAU8BAAAiAAAAFUiNYd3M7D/4tB5Xyo7nPwCA9D7MAgAAAAAAAAFQAQAAIgAAAONqhogJuOw/8HyDbbGc5z8AAPQ+zAIAAAAAAAABUQEAACIAAABVAw1C5aDsP5CHtOA6r+c/AAD0PtwCAAAAAAAAAVIBAAAiAAAAZxEhjnCH7D/Y1LGwZsbnPwAA9D7cAgAAAAAAAAFTAQAAIgAAABH2aiS6ZOw/JFpKaqvP5z8AAPQ+7AIAAAAAAAABVAEAACIAAABx75mVpEbsP9CcFsdN1Oc/AAD1PuwCAAAAAAAAAVUBAAAiAAAA0ejIBo8o7D943+Ij8NjnPwCA9T77AgAAAAAAAAFWAQAAIgAAAC3i93d5Cuw/JFpKaqvP5z8AAPc++wIAAAAAAAABVwEAACIAAADVxkEOw+frP9jUsbBmxuc/AID3PgsDAAAAAAAAAVgBAAAiAAAAkUrj7P3L6z84yoA93bPnPwCA9z4LAwAAAAAAAAFZAQAAIgAAAE/OhMs4sOs/6ETog5iq5z8AgPY+GwMAAAAAAAABWgEAACIAAAAHUiaqc5TrP5i/T8pToec/AAD2PhsDAAAAAAAAAVsBAAAiAAAAZUtVG1526z/wfINtsZznPwAA9T4qAwAAAAAAAAFcAQAAIgAAAMVEhIxIWOs/8HyDbbGc5z8AAPQ+KgMAAAAAAAABXQEAACIAAAAlPrP9MjrrP+hE6IOYquc/AAD0PioDAAAAAAAAAV4BAAAiAAAAKK1vAc0Z6z/cDE2af7jnPwAA9T46AwAAAAAAAAFfAQAAIgAAAM+RuZcW9+o/2NSxsGbG5z8AgPU+OgMAAAAAAAABYAEAACIAAADWAHabsNbqP9CcFsdN1Oc/AAD3PkkDAAAAAAAAAWEBAAAiAAAA2W8yn0q26j/IZHvdNOLnPwCA9z5JAwAAAAAAAAFiAQAAIgAAADppYRA1mOo/GOoTl3nr5z8AgPc+WQMAAAAAAAABYwEAACIAAAA/2B0Uz3fqP2hvrFC+9Oc/AID2PlkDAAAAAAAAAWQBAAAiAAAAQkfaF2lX6j8Y6hOXeevnPwAA9j5pAwAAAAAAAAFlAQAAIgAAAOorJK6yNOo/eN/iI/DY5z8AAPc+aQMAAAAAAAABZgEAACIAAACCcRb8CgvqP3wXfg0Jy+c/AID4PngDAAAAAAAAAWcBAAAiAAAAviyW3BLf6T/cDE2af7jnPwCA+T54AwAAAAAAAAFoAQAAIgAAAEXTMOJ5ruk/PAIcJ/al5z8AgPk+iAMAAAAAAAABaQEAACIAAADLecvn4H3pP/B8g22xnOc/AAD7PogDAAAAAAAAAWoBAAAiAAAABjVLyOhR6T+c9+qzbJPnPwCA/T6YAwAAAAAAAAFrAQAAIgAAAJ56PRZBKOk/qC+GnYWF5z8AAAA/mAMAAAAAAAABbAEAACIAAACTSqLR6QDpP7BnIYeed+c/AEABP6cDAAAAAAAAAW0BAAAiAAAAKZCUH0LX6D8QXfATFWXnPwDAAT+nAwAAAAAAAAFuAQAAIgAAAGRLFABKq+g/cFK/oItS5z8AwAE/twMAAAAAAAABbwEAACIAAABHfCFzAX3oPygFwtBfO+c/AIACP7cDAAAAAAAAAXABAAAiAAAAzSK8eGhM6D/k71/qTBbnPwBAAz/GAwAAAAAAAAFxAQAAIgAAAAneO1lwIOg/VFVlSvXn5j8AwAM/xgMAAAAAAAABcgEAACIAAAD8raAUGfnnPyiwOTcUp+Y/AMADP9YDAAAAAAAAAXMBAAAiAAAASQh4PRLU5z/0Cg4kM2bmPwAABD/WAwAAAAAAAAF0AQAAIgAAAKkBp678tec/dOBJVw0c5j8AAAQ/5gMAAAAAAAABdQEAACIAAAB2JKDVKKHnP6L4UeeJ1uU/AIAEP+YDAAAAAAAAAXYBAAAiAAAA91t+1/WQ5z/GEFp3BpHlPwBABT/1AwAAAAAAAAF3AQAAIgAAAOa8Jo8Eiuc/nqPJTT5C5T8AwAc/9QMAAAAAAAABeAEAACIAAACLMrQhtIfnPyixoGox6uQ/AEALPwUEAAAAAAAAAXkBAAAiAAAA91t+1/WQ5z+69hJxPYTkPwAADT8FBAAAAAAAAAF6AQAAIgAAAHYkoNUooec/TnQgYWIQ5D8AQA4/FQQAAAAAAAABewEAACIAAADMP1Y/38PnP/hhZCS5gOM/AIANPxUEAAAAAAAAAXwBAAAiAAAA2m/xgzbr5z9KknREsvXiPwDADD8VBAAAAAAAAAF9AQAAIgAAAPg+5BB/Geg/SD3sqmZh4j8AwAw/JAQAAAAAAAABfgEAACIAAAC5g2Qwd0XoP0KwyCcC2+E/AMANPyQEAAAAAAAAAX8BAAAiAAAAgMjkT29x6D/gZXEBQFnhPwCADj80BAAAAAAAAAGAAQAAIgAAAEQNZW9nneg/dqvjB0zz4D8AQA8/NAQAAAAAAAABgQEAACIAAAAFUuWOX8noP0Y+U96DpOA/AIANP0MEAAAAAAAAAYIBAAAiAAAAk0qi0ekA6T8E8VUOWI3gPwAACz9DBAAAAAAAAAGDAQAAIgAAANRXRO8UPek/+Li6JD+b4D8AgNs+YwQAAAAAAAABhAEAACIAAAA5o5WdIofpP9KgspTC4OA/AABrPmMEAAAAAAAAAYUBAAAiAAAA93hZuYDT6T8Y7q9k7vfgPwAAxj1jBAAAAAAAAAGGAQAAIgAAADeZpxjmFsA/jDHFE9LX6D8AAJA9AAAAAAAAAAABhwEAACIAAAA3macY5hbAP+ju+LYv0+g/AADGPQ8AAAAAAAAAAYgBAAAiAAAA7T7Q7+w7wD+MMcUT0tfoPwAA4D0PAAAAAAAAAAGJAQAAIgAAAC+7LhGyV8A/OHSRcHTc6D8AAAE+DwAAAAAAAAABigEAACIAAAAvuy4RslfAPzh0kXB03Og/AAAiPg8AAAAAAAAAAYsBAAAiAAAAL7suEbJXwD84dJFwdNzoPwAASj4fAAAAAAAAAAGMAQAAIgAAAC+7LhGyV8A/OHSRcHTc6D8AAHc+HwAAAAAAAAABjQEAACIAAAAvuy4RslfAPzh0kXB03Og/AICLPh8AAAAAAAAAAY4BAAAiAAAAL7suEbJXwD84dJFwdNzoPwAAmT4fAAAAAAAAAAGPAQAAIgAAAJvk+MbzYMA/OHSRcHTc6D8AAKA+LgAAAAAAAAABkAEAACIAAACb5PjG82DAPzh0kXB03Og/AACkPi4AAAAAAAAAAZEBAAAiAAAAL7suEbJXwD84dJFwdNzoPwCApT4uAAAAAAAAAAGSAQAAIgAAAFdomqUuRcA/OHSRcHTc6D8AAKk+LgAAAAAAAAABkwEAACIAAAB/FQY6qzLAP4wxxRPS1+g/AACvPj4AAAAAAAAAAZQBAAAiAAAAo8JxzicgwD/o7vi2L9PoPwCAtj4+AAAAAAAAAAGVAQAAIgAAAMlv3WKkDcA/QKwsWo3O6D8AAL4+TgAAAAAAAAABlgEAACIAAAA+lGkXO9G/P5hpYP3qyeg/AADFPl0AAAAAAAAAAZcBAAAiAAAA+vWD/al0vz9E5MdDpsDoPwCAyz5tAAAAAAAAAAGYAQAAIgAAAAqydQwS874/9F4vimG36D8AgNE+bQAAAAAAAAABmQEAACIAAABmyD5Ec0y+P/yWynN6qeg/AIDXPowAAAAAAAAAAZoBAAAiAAAAOuZKOUpuvT+4Sc2jTpLoPwCA2j6MAAAAAAAAAAGbAQAAIgAAAKq4BYATRrw/GD+cMMV/6D8AgNs+nAAAAAAAAAABnAEAACIAAABk5Zfv1fi6PyB3Nxreceg/AADcPpwAAAAAAAAAAZ0BAAAiAAAASr+V8xSZuT8kr9ID92PoPwAA3D6cAAAAAAAAAAGeAQAAIgAAAC6Zk/dTObg/1Ck6SrJa6D8AANw+nAAAAAAAAAABnwEAACIAAABezWgkjLS2P9xh1TPLTOg/AADcPqsAAAAAAAAAAaABAAAiAAAA4FsVer0KtT+M3Dx6hkPoPwAA3D6rAAAAAAAAAAGhAQAAIgAAAFzqwc/uYLM/6JlwHeQ+6D8AANw+uwAAAAAAAAABogEAACIAAADceG4lILexPzxXpMBBOug/AADfPrsAAAAAAAAAAaMBAAAiAAAA5v/XvdtEsD+YFNhjnzXoPwAA5D7LAAAAAAAAAAGkAQAAIgAAAOQNg6wupa0/7NELB/0w6D8AgOY+ywAAAAAAAAABpQEAACIAAACswX60rOWqP0SPP6paLOg/AIDoPtoAAAAAAAAAAaYBAAAiAAAA2MDLajhwqD+gTHNNuCfoPwCA6T7aAAAAAAAAAAGnAQAAIgAAAGQLas/RRKY/+Amn8BUj6D8AAOs+6gAAAAAAAAABqAEAACIAAABcoVnieGOkP/gJp/AVI+g/AIDrPuoAAAAAAAAAAakBAAAiAAAAuIKaoy3Moj/4CafwFSPoPwAA7T76AAAAAAAAAAGqAQAAIgAAALQJBDzpWaE/+Amn8BUj6D8AgOw++gAAAAAAAAABqwEAACIAAAAo3L6CsjGgP/gJp/AVI+g/AADsPgkBAAAAAAAAAawBAAAiAAAAoKhEQQVdnj+gTHNNuCfoPwAA7z4JAQAAAAAAAAGtAQAAIgAAAKgvrtnA6pw/7NELB/0w6D8AAPU+GQEAAAAAAAABrgEAACIAAAA4a8bDbi6bP4zcPHqGQ+g/AAD7PhkBAAAAAAAAAa8BAAAiAAAAuD2BCjgGmj8kr9ID92PoPwDAAD8oAQAAAAAAAAGwAQAAIgAAACAQPFEB3pg/ZMQ06gmJ6D8AwAI/KAEAAAAAAAABsQEAACIAAADwLUhG2P+XP/ReL4pht+g/AAAEPzgBAAAAAAAAAbIBAAAiAAAACLWx3pONlj/MRif65PzoPwDABD84AQAAAAAAAAGzAQAAIgAAAHCHbCVdZZU/+LO3I61L6T8AwAQ/SAEAAAAAAAABtAEAACIAAAAYw4QPC6mTP8hjFKoXn+k/AAAFP0gBAAAAAAAAAbUBAAAiAAAAKErup8Y2kj/kmAnqxvvpPwAABT9IAQAAAAAAAAG2AQAAIgAAACDRV0CCxJA/XIsyzdNT6j8AAAU/VwEAAAAAAAABtwEAACIAAABwsIKxe6SOPyQD9Gklteo/AAAFP1cBAAAAAAAAAbgBAAAiAAAAgL5V4vK/iz9EOOmp1BHrPwCABT9nAQAAAAAAAAG5AQAAIgAAAJDMKBNq24g/DLCqRiZz6z8AQAY/ZwEAAAAAAAABugEAACIAAACw2vtD4faFP3xqOEAa2es/AAAGP3cBAAAAAAAAAbsBAAAiAAAAwOjOdFgSgz9I4vncazrsPwCABT93AQAAAAAAAAG8AQAAIgAAALCNRALrwYA/vNQiwHiS7D8AQAY/hgEAAAAAAAABvQEAACIAAAAgZXQf++J8P4yEf0bj5ew/AMAHP4YBAAAAAAAAAb4BAAAiAAAAwK5fOiBCeD8Qr0MTCTDtPwAACT+WAQAAAAAAAAG/AQAAIgAAACAmkA58yXQ/PFRvJupw7T8AQAo/lgEAAAAAAAABwAEAACIAAADgygWcDnlyPxx0AoCGqO0/AMALP6UBAAAAAAAAAcEBAAAiAAAA4G97KaEocD9YUcl8gNvtPwAADj+lAQAAAAAAAAHCAQAAIgAAAAAp4m1nsGs/mGYrY5MA7j8AwA8/tQEAAAAAAAABwwEAACIAAAAAhGzg1ABuP9R7jUmmJe4/AMASP7UBAAAAAAAAAcQBAAAiAAAA4MoFnA55cj8YyYoZ0jzuPwDAFT/UAQAAAAAAAAHFAQAAIgAAAMCuXzogQng/uNO7jFtP7j8AwBc/1AEAAAAAAAABxgEAACIAAAAQu4m7IeqBP1je7P/kYe4/AAAZP9QBAAAAAAAAAccBAAAiAAAAkMwoE2rbiD/86B1zbnTuPwDAGT/kAQAAAAAAAAHIAQAAIgAAALiFBpJ0epA/9LCCiVWC7j8AwBk/5AEAAAAAAAAByQEAACIAAACg8MnIQdGUP+h45588kO4/AAAbP/QBAAAAAAAAAcoBAAAiAAAAWPIvXCq8mT88/n9ZgZnuPwCAHD/0AQAAAAAAAAHLAQAAIgAAAFg/550g8Z4/5EBMtiOe7j8AAB8/AwIAAAAAAAABzAEAACIAAADs6/dGEjiiP+RATLYjnu4/AMAhPwMCAAAAAAAAAc0BAAAiAAAAmHTHcrawpT/kQEy2I57uPwBAJD8DAgAAAAAAAAHOAQAAIgAAALRI6Exoc6k/5EBMtiOe7j8AgCY/EwIAAAAAAAABzwEAACIAAAB8wjH+IFutPzz+f1mBme4/AIAnPxMCAAAAAAAAAdABAAAiAAAATEspbOmOsD/oeOefPJDuPwBAKD8iAgAAAAAAAAHRAQAAIgAAAOat9pvMp7I/6HjnnzyQ7j8AwCg/IgIAAAAAAAAB0gEAACIAAABOY1g3M9O0P+h45588kO4/AMAoPzACAAAAAAAAAdMBAAAiAAAAoGtOPh0Rtz88/n9ZgZnuPwCAJD8wAgAAAAAAAAHUAQAAIgAAACzOG24AKrk/3AixzAqs7j8AwB4/QAIAAAAAAAAB1QEAACIAAAAWi8DG3B27P3DbRlZ7zO4/AIAIP0ACAAAAAAAAAdYBAAAiAAAAbk+o3C7avD9oaxCDSejuPwAA1z5vAgAAAAAAAAHXAQAAIgAAAFc40mZVMOU/+Amn8BUj6D8AAEw+AAAAAAAAAAAB2AEAACIAAADUAPRkiEDlP0zH2pNzHug/AICMPhAAAAAAAAAAAdkBAAAiAAAAnrQwiBpM5T9Mx9qTcx7oPwAAnj4QAAAAAAAAAAHaAQAAIgAAAGVobausV+U/pIQON9EZ6D8AAJ0+EAAAAAAAAAAB2wEAACIAAAAZfVKGTVzlP6SEDjfRGeg/AICkPh8AAAAAAAAAAdwBAAAiAAAAhaYcPI9l5T9Y/3V9jBDoPwCApj4fAAAAAAAAAAHdAQAAIgAAAE5aWV8hceU/XDcRZ6UC6D8AgKg+LwAAAAAAAAAB3gEAACIAAABwmAjwA3/lPwyyeK1g+ec/AICpPi8AAAAAAAAAAd8BAAAiAAAAS+ucW4eR5T9ob6xQvvTnPwCAqT4vAAAAAAAAAAHgAQAAIgAAACM+MccKpOU/bKdHOtfm5z8AAKo+TgAAAAAAAAAB4QEAACIAAAC0paoNL7vlPxwir4CS3ec/AACsPk4AAAAAAAAAAeIBAAAiAAAAm5eWwaPU5T/QnBbHTdTnPwAArz5OAAAAAAAAAAHjAQAAIgAAADyeZ1C58uU/fBd+DQnL5z8AALQ+TgAAAAAAAAAB5AEAACIAAADvQ5AnwBfmPzCS5VPEwec/AAC7Pl4AAAAAAAAAAeUBAAAiAAAAEBODtAhG5j+Qh7TgOq/nPwCAwj5eAAAAAAAAAAHmAQAAIgAAAIhs6K6hduY/mL9PylOh5z8AgMs+XgAAAAAAAAAB5wEAACIAAACnO9s76qTmP5z36rNsk+c/AIDRPm0AAAAAAAAAAegBAAAiAAAAIZVANoPV5j9QclL6J4rnPwAA2D5tAAAAAAAAAAHpAQAAIgAAAJvupTAcBuc/qC+GnYWF5z8AgN0+fQAAAAAAAAAB6gEAACIAAACDcdXg9j/nP/zsuUDjgOc/AIDjPo0AAAAAAAAAAesBAAAiAAAAHwnqa3J+5z9Yqu3jQHznPwCA5z6NAAAAAAAAAAHsAQAAIgAAABUrcWQ+v+c//Oy5QOOA5z8AgOs+jQAAAAAAAAAB7QEAACIAAAANTfhcCgDoP1ByUvoniuc/AADuPpwAAAAAAAAAAe4BAAAiAAAAqeQM6IU+6D/wfINtsZznPwCA8D6cAAAAAAAAAAHvAQAAIgAAAA4wXpaTiOg/6ETog5iq5z8AgPE+rAAAAAAAAAAB8AEAACIAAAB0e69EodLoP9jUsbBmxuc/AIDxPqwAAAAAAAAAAfEBAAAiAAAAI7IbGA4Y6T8cIq+Akt3nPwAA8j68AAAAAAAAAAHyAQAAIgAAANDoh+t6Xek/vCzg8xvw5z8AAPM+vAAAAAAAAAAB8wEAACIAAAAglYFRl6DpP7j0RAoD/uc/AIDyPssAAAAAAAAAAfQBAAAiAAAALVZgklTo6T9Y/3V9jBDoPwAA8T7LAAAAAAAAAAH1AQAAIgAAADUXP9MRMOo/TMfak3Me6D8AgPA+2wAAAAAAAAAB9gEAACIAAADkTaumfnXqP5gU2GOfNeg/AADwPtsAAAAAAAAAAfcBAAAiAAAANvqkDJu46j/cYdUzy0zoPwAA8D7bAAAAAAAAAAH4AQAAIgAAACocLAVn+eo/IHc3Gt5x6D8AAPA+6gAAAAAAAAAB+QEAACIAAACSZ32zdEPrP6wRMro1oOg/AADwPuoAAAAAAAAAAfoBAAAiAAAAmyhc9DGL6z9ArCxajc7oPwAA8D76AAAAAAAAAAH7AQAAIgAAAElfyMee0Os/FJQkyhAU6T8AAPA++gAAAAAAAAAB/AEAACIAAAA/gU/AahHsP5S+6JY2Xuk/AADxPgoBAAAAAAAAAf0BAAAiAAAAJwR/cEVL7D+8K3nA/qzpPwCA8D4KAQAAAAAAAAH+AQAAIgAAAP3nVtgufuw/lBNxMILy6T8AAPA+GQEAAAAAAAAB/wEAACIAAAAbt0lld6zsP2z7aKAFOOo/AADwPhkBAAAAAAAAAQACAAAiAAAAJ+fkqc7T7D+coJSz5njqPwAA8D4pAQAAAAAAAAEBAgAAIgAAADMXgO4l++w/0EXAxse56j8AAPA+KQEAAAAAAAABAgIAACIAAADnvKjFLCDtP6QtuDZL/+o/AADwPjkBAAAAAAAAAQMCAAAiAAAAhcN5VEI+7T+AFbCmzkTrPwCA7j45AQAAAAAAAAEEAgAAIgAAAF8WDsDFUO0/AEB0c/SO6z8AAO4+SAEAAAAAAAABBQIAACIAAAAnykrjV1ztP3xqOEAa2es/AIDrPkgBAAAAAAAAAQYCAAAiAAAAg1S9UKhe7T9MGpXGhCzsPwCA6T5YAQAAAAAAAAEHAgAAIgAAACfKSuNXXO0/HMrxTO9/7D8AgOg+WAEAAAAAAAABCAIAACIAAABfFg7AxVDtP5S8GjD81+w/AADoPmcBAAAAAAAAAQkCAAAiAAAAKzkH5/E77T+kgdmceVDtPwAA6D5nAQAAAAAAAAEKAgAAIgAAAOe8qMUsIO0/FDxnlm227T8AAOg+dwEAAAAAAAABCwIAACIAAADpK2XJxv/sP+CzKDO/F+4/AADoPncBAAAAAAAAAQwCAAAiAAAAJ+fkqc7T7D+kK+rPEHnuPwAA6T6HAQAAAAAAAAENAgAAIgAAAItP0B5Tlew/IB4Tsx3R7j8AgOg+hwEAAAAAAAABDgIAACIAAADtt7uT11bsP5hI139DG+8/AADnPpYBAAAAAAAAAQ8CAAAiAAAAnQvCLbsT7D8kqzY2glfvPwCA5j6WAQAAAAAAAAEQAgAAIgAAAIGri6QMxes/DANleTeB7z8AAOY+pgEAAAAAAAABEQIAACIAAACelxj4y2rrP0wYx19Kpu8/AADnPqYBAAAAAAAAARICAAAiAAAAvIOlS4sQ6z/wIvjS07jvPwCA6D6mAQAAAAAAAAETAgAAIgAAANlvMp9Ktuo/lGXEL3a97z8AgOk+xQEAAAAAAAABFAIAACIAAAB5k5301kvqP5RlxC92ve8/AIDpPsUBAAAAAAAAARUCAAAiAAAALVZgklTo6T9A4Ct2MbTvPwCA6D7FAQAAAAAAAAEWAgAAIgAAAN4YIzDShOk/TBjHX0qm7z8AAOg+xQEAAAAAAAABFwIAACIAAADoZVg7oCPpP/iSLqYFne8/AADoPtUBAAAAAAAAARgCAAAiAAAAPp6oa8296D/4ki6mBZ3vPwAA6D7VAQAAAAAAAAEZAgAAIgAAAKV1UOTrXug/+JIupgWd7z8AAOg+AwIAAAAAAAABGgIAACIAAAB7dsISTAnoP6TV+gKooe8/AADoPgMCAAAAAAAAARsCAAAiAAAAqQGnrvy15z/wWpO87KrvPwAA6T4DAgAAAAAAAAEcAgAAIgAAACF4pm8MXuc/mJ1fGY+v7z8AgOo+AwIAAAAAAAABHQIAACIAAABQA4sLvQrnP/Bak7zsqu8/AADqPhMCAAAAAAAAAR4CAAAiAAAAky3H716+5j/4ki6mBZ3vPwAA6j4TAgAAAAAAAAEfAgAAIgAAAOL2WhzyeOY/DANleTeB7z8AAOo+IgIAAAAAAAABIAIAACIAAACRSmG21TXmP8ztApMkXO8/AADrPiICAAAAAAAAASECAAAiAAAAPJ5nULny5T+UEDyWKinvPwCA6j4yAgAAAAAAAAEiAgAAIgAAAEZ84FftseU/uChEJqfj7j8AAOo+MgIAAAAAAAABIwIAACIAAAC6gyMVY3rlPzz+f1mBme4/AADsPkICAAAAAAAAASQCAAAiAAAAQCq+GspJ5T/EC1d2dEHuPwAA7z5CAgAAAAAAAAElAgAAIgAAADP6ItZyIuU/XIlkZpnN7T8AAPQ+UQIAAAAAAAABJgIAACIAAAA2ad/ZDALlP/gGcla+We0/AAD7PlECAAAAAAAAAScCAAAiAAAATHfzJZjo5D/weU7TWdPsPwBAAj9hAgAAAAAAAAEoAgAAIgAAAHUkX7oU1uQ/PKpe81JI7D8AwAc/YQIAAAAAAAABKQIAACIAAABS5q8pMsjkP5DabhNMves/AIALP3ACAAAAAAAAASoCAAAiAAAA91s9vOHF5D88AE7Aux/rPwBADj9wAgAAAAAAAAErAgAAIgAAAAn7lATTzOQ/PKvFJnCL6j8AgBA/gAIAAAAAAAABLAIAACIAAAAqOUSVtdrkP5Db1UZpAOo/AIASP4ACAAAAAAAAAS0CAAAiAAAAA4zYADnt5D8skX4gp37pPwCAFD+AAgAAAAAAAAEuAgAAIgAAAP8cHP2eDeU/bFFYbW4P6T8AABc/kAIAAAAAAAABLwIAACIAAABo1ymvRjflP6TZltAcrug/AEAZP5ACAAAAAAAAATACAAAiAAAAhaYcPI9l5T8kr9ID92PoPwCAGz+fAgAAAAAAAAExAgAAIgAAALcUZxHJmuU/RI8/qlos6D8AgBw/nwIAAAAAAAABMgIAACIAAAD4IQkv9NblP1j/dX2MEOg/AMAcP68CAAAAAAAAATMCAAAiAAAAuPfMSlIj5j9Y/3V9jBDoPwDAGj+vAgAAAAAAAAE0AgAAIgAAAC3idUFRdOY/+Amn8BUj6D8AgBc/3gIAAAAAAAABNQIAACIAAAD+VpGloMfmPzgfCdcoSOg/AEAIP94CAAAAAAAAATYCAAAiAAAATZTOByMr5z9kxDTqCYnoPwCA5j7eAgAAAAAAAAs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8333|recordEnd=47750|recordLength=94399|start=28333|end=47750|audioFormat={00001610-0000-0010-8000-00AA00389B71}|audioRate=44100|muted=false|volume=0.8|fadeIn=0|fadeOut=0|videoFormat={34363248-0000-0010-8000-00AA00389B71}|videoRate=15|videoWidth=256|videoHeight=2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7750|recordEnd=64731|recordLength=94399|start=47750|end=64731|audioFormat={00001610-0000-0010-8000-00AA00389B71}|audioRate=44100|muted=false|volume=0.8|fadeIn=0|fadeOut=0|videoFormat={34363248-0000-0010-8000-00AA00389B71}|videoRate=15|videoWidth=256|videoHeight=25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5526|recordLength=95224|start=0|end=35526|audioFormat={00001610-0000-0010-8000-00AA00389B71}|audioRate=44100|muted=false|volume=0.8|fadeIn=0|fadeOut=0|videoFormat={34363248-0000-0010-8000-00AA00389B71}|videoRate=15|videoWidth=256|videoHeight=25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MAAAAIAAAABwMAAAAAAQAAAAQAAAAECUlua0F0b21WMQIAAAAJBAAAAAkFAAAACQYAAAAKBQQAAAALUGVuU3Ryb2tlVjEEAAAACkF0dHJpYnV0ZXMFVHJhY2UJU3RhcnRUaW1lBFR5cGUEBAAED1BlbkF0dHJpYnV0ZXNWMQIAAAAKSW5rVHJhY2VWMQIAAAAQDEFjdGlvblR5cGVWMQIAAAACAAAACQcAAAAJCAAAAFNRAAAAAAAABff///8MQWN0aW9uVHlwZVYxAQAAAAd2YWx1ZV9fAAgCAAAAAAAAAAEFAAAABAAAAAkKAAAACQsAAACeVwAAAAAAAAH0////9////wAAAAABBgAAAAQAAAAJDQAAAAkOAAAAXHgA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GMAAABjAAAAAQoAAAAHAAAA/wAAAAAAAAAAAAAIQAAAAe7////w////AQAAAAAAAAAAAAhAAQsAAAAIAAAACRMAAABgAAAAYAAAAAENAAAABwAAAP8AAAAAAAAAAAAACEAAAAHs////8P///wEAAAAAAAAAAAAIQAEOAAAACAAAAAkVAAAAtgAAALYAAAAHEQAAAAABAAAAgAA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NHQcTAAAAAAEAAACAAAAABApJbmtQb2ludFYxAg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0gBxUAAAAAAQAAAAABAAAECklua1BvaW50VjEC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1KBRYAAAAKSW5rUG9pbnRWMQQAAAABWAFZDlByZXNzdXJlRmFjdG9yCVRpbWVTdGFtcAAAAAAGBgsQAgAAAIwgXRiYd94/gF/f1U7YnD8AAOA8AAAAAAAAAAABFwAAABYAAADuGGgFI3TePwBGjmDl5Jo/AAAcPRAAAAAAAAAAARgAAAAWAAAA7hhoBSN03j+AzcxuA0uYPwAAMD0QAAAAAAAAAAEZAAAAFgAAAFQRc/KtcN4/AFYLfSGxlT8AACw9EAAAAAAAAAABGgAAABYAAABUEXPyrXDePwA8uge4vZM/AAAwPR8AAAAAAAAAARsAAAAWAAAAuAl+3zht3j+AImmSTsqRPwAAhD0fAAAAAAAAAAEcAAAAFgAAAB4CiczDad4/ABIwOsqtjz8AAMg9HwAAAAAAAAABHQAAABYAAADm8p6m2WLePwDdjU/3xos/AAALPh8AAAAAAAAAAR4AAAAWAAAAsOO0gO9b3j8A7gpsM5OGPwAANj4vAAAAAAAAAAEfAAAAFgAAABbcv216WN4/AHZJelH5gz8AAE8+LwAAAAAAAAABIAAAABYAAAB41MpaBVXePwC7aIFgrII/AABkPi8AAAAAAAAAASEAAAAWAAAAQsXgNBtO3j8Au2iBYKyCPwAAbD4+AAAAAAAAAAEiAAAAFgAAAKS96yGmSt4/AHZJelH5gz8AAHE+PgAAAAAAAAABIwAAABYAAAAItvYOMUfePwCq62Qk4Ic/AABzPj4AAAAAAAAAASQAAAAWAAAA0qYM6UZA3j8AVU9B2WCOPwAAcz4+AAAAAAAAAAElAAAAFgAAAJqXIsNcOd4/gCJpkk7KkT8AAHQ+bQAAAAAAAAABJgAAABYAAABkiDidcjLePwA8uge4vZM/AAB0Pm0AAAAAAAAAAScAAAAWAAAAMnlOd4gr3j8AVgt9IbGVPwAAdj5tAAAAAAAAAAEoAAAAFgAAAMRaeiu0Hd4/gHBc8oqklz8AAIE+bQAAAAAAAAABKQAAABYAAAAcLby59QjeP4DNzG4DS5g/AICKPn0AAAAAAAAAASoAAAAWAAAAFAfzWqz33T8ALD3re/GYPwCAlz59AAAAAAAAAAErAAAAFgAAAGzZNOnt4t0/AImtZ/SXmT8AAKc+jQAAAAAAAAABLAAAABYAAAAspIFkusrdPwDnHeRsPpo/AACyPo0AAAAAAAAAAS0AAAAWAAAA7m7O34ay3T8A5x3kbD6aPwAAvT6cAAAAAAAAAAEuAAAAFgAAAKo5G1tTmt0/AOcd5Gw+mj8AgMI+nAAAAAAAAAABLwAAABYAAABqBGjWH4LdPwDnHeRsPpo/AADHPqwAAAAAAAAAATAAAAAWAAAAkMe/Pndm3T8A5x3kbD6aPwAAyz67AAAAAAAAAAExAAAAFgAAALaKF6fOSt0/AEaOYOXkmj8AAM8+uwAAAAAAAAABMgAAABYAAAByVWQimzLdPwDnHeRsPpo/AADRPssAAAAAAAAAATMAAAAWAAAAMiCxnWca3T8ARo5g5eSaPwCA0j7LAAAAAAAAAAE0AAAAFgAAAIzy8iupBd0/AEaOYOXkmj8AgNQ+2wAAAAAAAAABNQAAABYAAABMvT+nde3cPwBGjmDl5Jo/AIDWPtsAAAAAAAAAATYAAAAWAAAACIiMIkLV3D+Ao/7cXYubPwCA2D7qAAAAAAAAAAE3AAAAFgAAAMxS2Z0Ovdw/AAFvWdYxnD8AgNo+6gAAAAAAAAABOAAAABYAAABUDjzz8J3cP4Bf39VO2Jw/AIDbPuoAAAAAAAAAATkAAAAWAAAAeNGTW0iC3D+AvU9Sx36dPwAA3T76AAAAAAAAAAE6AAAAFgAAAJqU68OfZtw/gBvAzj8lnj8AgNw++gAAAAAAAAABOwAAABYAAAAkUE4ZgkfcP4B4MEu4y54/AADcPgoBAAAAAAAAATwAAAAWAAAAePzGSHoh3D8A16DHMHKfPwCA4D4KAQAAAAAAAAE9AAAAFgAAAGKwNIvn/ts/QJoIolQMoD8AgOc+JwEAAAAAAAABPgAAABYAAADsa5fgyd/bP4AnsVwJBqE/AADwPicBAAAAAAAAAT8AAAAWAAAA2B8FIze92z8AVumaRVmhPwAA+D43AQAAAAAAAAFAAAAAFgAAAF7bZ3gZnts/gIUh2YGsoT8AAP4+NwEAAAAAAAABQQAAABYAAADolsrN+37bP4CFIdmBrKE/AAACP0YBAAAAAAAAAUIAAAAWAAAA1ko4EGlc2z+AhSHZgayhPwBAAz9GAQAAAAAAAAFDAAAAFgAAAFwGm2VLPds/gIUh2YGsoT8AQAQ/VgEAAAAAAAABRAAAABYAAADmwf26LR7bP4CFIdmBrKE/AEAFP1YBAAAAAAAAAUUAAAAWAAAAbn1gEBD/2j+AhSHZgayhPwBABj9mAQAAAAAAAAFGAAAAFgAAAPY4w2Xy39o/gIUh2YGsoT8AAAY/ZgEAAAAAAAABRwAAABYAAAB+9CW71MDaP4CFIdmBrKE/AAAGP3UBAAAAAAAAAUgAAAAWAAAABLCIELeh2j9AtFkXvv+hPwAABj91AQAAAAAAAAFJAAAAFgAAAJJr62WZgto/QLRZF77/oT8AAAY/hQEAAAAAAAABSgAAABYAAAAYJ067e2PaP0C0WRe+/6E/AIAGP4UBAAAAAAAAAUsAAAAWAAAABtu7/ehA2j9AtFkXvv+hPwBABz+VAQAAAAAAAAFMAAAAFgAAAPKOKUBWHto/QLRZF77/oT8AQAg/lQEAAAAAAAABTQAAABYAAADcQpeCw/vZP0C0WRe+/6E/AEAJP6QBAAAAAAAAAU4AAAAWAAAAav7516Xc2T9AtFkXvv+hPwBACj+kAQAAAAAAAAFPAAAAFgAAAPC5XC2Ivdk/QLRZF77/oT8AwAs/tAEAAAAAAAABUAAAABYAAAB2db+Cap7ZP0C0WRe+/6E/AAAOP7QBAAAAAAAAAVEAAAAWAAAAnDgX68GC2T9AtFkXvv+hPwCAET/DAQAAAAAAAAFSAAAAFgAAAL77blMZZ9k/QLRZF77/oT8AABQ/wwEAAAAAAAABUwAAABYAAADivsa7cEvZP0C0WRe+/6E/AAAXP8MBAAAAAAAAAVQAAAAWAAAAookTNz0z2T9AtFkXvv+hPwBAGD/TAQAAAAAAAAFVAAAAFgAAAGRUYLIJG9k/QLRZF77/oT8AQBk/0wEAAAAAAAABVgAAABYAAAAgH60t1gLZP0C0WRe+/6E/AMAZP+MBAAAAAAAAAVcAAAAWAAAAfvHuuxfu2D9A45FV+lKiPwCAGj/jAQAAAAAAAAFYAAAAFgAAANjDMEpZ2dg/ABLKkzamoj8AQBo/8gEAAAAAAAABWQAAABYAAACWjn3FJcHYP0BwOhCvTKM/AAAaP/IBAAAAAAAAAVoAAAAWAAAAvFHVLX2l2D9An3JO65+jPwAAGj8CAgAAAAAAAAFbAAAAFgAAAOAULZbUidg/AM6qjCfzoz8AgBo/AgIAAAAAAAABXAAAABYAAAAE2IT+K27YPwDOqown86M/AEAbPxICAAAAAAAAAV0AAAAWAAAAjJPnUw5P2D8AzqqMJ/OjPwBAHD8SAgAAAAAAAAFeAAAAFgAAANw/YIMGKdg/QHA6EK9Moz8AwBw/IQIAAAAAAAABXwAAABYAAAAs7Niy/gLYPwASypM2pqI/AMAcPyECAAAAAAAAAWAAAAAWAAAA5pBcz4HZ1z9AtFkXvv+hPwAAHT8xAgAAAAAAAAFhAAAAFgAAAJw14OsEsNc/AFbpmkVZoT8AAB0/MQIAAAAAAAABYgAAABYAAADs4Vgb/YnXP4AnsVwJBqE/AAAdP0ACAAAAAAAAAWMAAAAWAAAAPo7RSvVj1z+AyUDgkF+gPwAAHT9AAgAAAAAAAAFkAAAAFgAAAI46SnrtPdc/gMlA4JBfoD8AAB0/UAIAAAAAAAABZQAAABYAAAB87re8WhvXP4DJQOCQX6A/AAAdP1ACAAAAAAAAAWYAAAAWAAAAaKIl/8f41j+AyUDgkF+gPwCAHT9gAgAAAAAAAAFnAAAAFgAAAFZWk0E11tY/gMlA4JBfoD8AwB4/YAIAAAAAAAABaAAAABYAAACmAgxxLbDWP4DJQOCQX6A/AAAgP28CAAAAAAAAAWkAAAAWAAAAWqePjbCG1j+AyUDgkF+gPwBAIT9vAgAAAAAAAAFqAAAAFgAAAORi8uKSZ9Y/gMlA4JBfoD8AwCE/fwIAAAAAAAABawAAABYAAACQ4aygzCzWPwDXoMcwcp8/AIAiP38CAAAAAAAAAWwAAAAWAAAArH47qtr/1T+AG8DOPyWePwDAIj+PAgAAAAAAAAFtAAAAFgAAAPQE63qJyNU/AAFvWdYxnD8AwCI/jwIAAAAAAAABbgAAABYAAAAMonmEl5vVPwBGjmDl5Jo/AAAjP48CAAAAAAAAAW8AAAAWAAAAVigpVUZk1T8Aia1n9JeZPwAAIz+eAgAAAAAAAAFwAAAAFgAAAArNrHHJOtU/gM3MbgNLmD8AQCI/ngIAAAAAAAABcQAAABYAAABeeSWhwRTVP4BwXPKKpJc/AAAiP64CAAAAAAAAAXIAAAAWAAAA5jSI9qP11D+AzcxuA0uYPwAAIj+uAgAAAAAAAAFzAAAAFgAAAAr431772dQ/ACw963vxmD8AgCI/vQIAAAAAAAABdAAAABYAAABmyiHtPMXUPwDnHeRsPpo/AMAiP70CAAAAAAAAAXUAAAAWAAAAWqRYjvOz1D+Ao/7cXYubPwCAIz/NAgAAAAAAAAF2AAAAFgAAAOyFhEIfptQ/gF/f1U7YnD8AAB0/zQIAAAAAAAABdwAAABYAAAC2dpocNZ/UP4B4MEu4y54/AEAUP90CAAAAAAAAAXgAAAAWAAAAho15VZSp1D+AyUDgkF+gPwCA0j7dAgAAAAAAAAF5AAAAFgAAAHpDQoCW6e8/QM6ZmznHsT8AAEA+AAAAAAAAAAABegAAABYAAABIx7wJUevvP0D90dl1GrI/AACFPhAAAAAAAAAAAXsAAAAWAAAASMe8CVHr7z9ALAoYsm2yPwAAlj4QAAAAAAAAAAF8AAAAFgAAAHpDQoCW6e8/oEMmN1CXsj8AAJM+EAAAAAAAAAABfQAAABYAAAB6Q0KAlunvP6BDJjdQl7I/AACWPhAAAAAAAAAAAX4AAAAWAAAAekNCgJbp7z+goZazyD2zPwCAlD4gAAAAAAAAAAF/AAAAFgAAAK6/x/bb5+8/gNDO8QSRsz8AAJQ+IAAAAAAAAAABgAAAABYAAADgO01tIebvP4D/BjBB5LM/AACUPiAAAAAAAAAAAYEAAAAWAAAARDRYWqzi7z+A/wYwQeSzPwAAlD4gAAAAAAAAAAGCAAAAFgAAANqo6L183e8/gP8GMEHksz8AAJQ+LwAAAAAAAAABgwAAABYAAACkmf6XktbvP4D/BjBB5LM/AACWPi8AAAAAAAAAAYQAAAAWAAAAogaa6O3N7z+A/wYwQeSzPwCAmj4/AAAAAAAAAAGFAAAAFgAAAABsQCbUwe8/ABcjT98NtD8AgJ4+PwAAAAAAAAABhgAAABYAAADEyfFQRbLvPwAXI0/fDbQ/AACkPk4AAAAAAAAAAYcAAAAWAAAAHpwz34ad7z+gLj9ufTe0PwCApj5eAAAAAAAAAAGIAAAAFgAAAKzq+uMNh+8/ABcjT98NtD8AgKg+XgAAAAAAAAABiQAAABYAAAA4OcLolHDvPwDo6hCjurM/AACuPm4AAAAAAAAAAYoAAAAWAAAA+AMPZGFY7z+goZazyD2zPwCAtD5uAAAAAAAAAAGLAAAAFgAAALbOW98tQO8/QCwKGLJtsj8AALs+fQAAAAAAAAABjAAAABYAAACoFS7RPybvP0DOmZs5x7E/AIDBPn0AAAAAAAAAAY0AAAAWAAAAzNiFOZcK7z/gWA0AI/ewPwCAxz6NAAAAAAAAAAGOAAAAFgAAAIgQbgW/6e4/wGiRTKCnrz8AgM4+jQAAAAAAAAABjwAAABYAAACoQGG+ccXuP0BPQNc2tK0/AADUPo0AAAAAAAAAAZAAAAAWAAAAxnBUdySh7j8ANe9hzcCrPwAA2T6sAAAAAAAAAAGRAAAAFgAAAOagRzDXfO4/wOxlrid6qT8AAN4+rAAAAAAAAAABkgAAABYAAADUVLVyRFruP8ABTXf62ac/AADlPqwAAAAAAAAAAZMAAAAWAAAAWhAYyCY77j/ARWx+CY2mPwAA6j68AAAAAAAAAAGUAAAAFgAAABZIAJROGu4/QFtTR9zspD8AAPA+vAAAAAAAAAABlQAAABYAAAAC/G3Wu/ftPwD94spjRqQ/AID0PrwAAAAAAAAAAZYAAAAWAAAAUqjmBbTR7T8AzqqMJ/OjPwAA+j7bAAAAAAAAAAGXAAAAFgAAAHTY2b5mre0/AM6qjCfzoz8AgPw+2wAAAAAAAAABmAAAABYAAABgjEcB1IrtPwAsGwmgmaQ/AID9PtsAAAAAAAAAAZkAAAAWAAAATEC1Q0Fo7T8AiouFGEClPwAA/z7bAAAAAAAAAAGaAAAAFgAAANT7F5kjSe0/QBc0QM05pj8AwAA/6wAAAAAAAAABmwAAABYAAABet3ruBSrtP8B0pLxF4KY/AIABP+sAAAAAAAAAAZwAAAAWAAAAGu9iui0J7T8A0xQ5voanPwDAAT/+AAAAAAAAAAGdAAAAFgAAANImS4ZV6Ow/wDCFtTYtqD8AAAI//gAAAAAAAAABngAAABYAAADyVj4/CMTsP4CO9TGv06g/AAACPw4BAAAAAAAAAZ8AAAAWAAAA4AqsgXWh7D+AG57sY82pPwAABD8OAQAAAAAAAAGgAAAAFgAAAMy+GcTifuw/gAa3I5Ftqz8AQAc/HgEAAAAAAAABoQAAABYAAABWenwZxV/sP0DClxyCuqw/AAAKPx4BAAAAAAAAAaIAAAAWAAAAeD3UgRxE7D/ArLBTr1quPwAADT8tAQAAAAAAAAGjAAAAFgAAAGqEpnMuKuw/wJfJitz6rz8AwA4/LQEAAAAAAAABpAAAABYAAABay3hlQBDsP0BB8eCEzbA/AAAQPz0BAAAAAAAAAaUAAAAWAAAAgI7QzZf06z8gn2Fd/XOxPwDAED89AQAAAAAAAAGmAAAAFgAAANbNraw01+s/QM6ZmznHsT8AgBE/TAEAAAAAAAABpwAAABYAAADCgRvvobTrP6AU7vgTRLI/AEASP0wBAAAAAAAAAagAAAAWAAAAfrkDu8mT6z9ALAoYsm2yPwBAEz9cAQAAAAAAAAGpAAAAFgAAADjx64bxcus/QCwKGLJtsj8AwBM/XAEAAAAAAAABqgAAABYAAAD0KNRSGVLrP0AsChiybbI/AIAUP1wBAAAAAAAAAasAAAAWAAAASmixMbY06z9ALAoYsm2yPwBAFD9sAQAAAAAAAAGsAAAAFgAAAJ6njhBTF+s/QCwKGLJtsj8AgBM/bAEAAAAAAAABrQAAABYAAAD25mvv7/nqP6BDJjdQl7I/AEATP3sBAAAAAAAAAa4AAAAWAAAAfqLORNLa6j+gcl51jOqyPwAAEz97AQAAAAAAAAGvAAAAFgAAAJzSwf2Etuo/oKGWs8g9sz8AQBI/iwEAAAAAAAABsAAAABYAAABYCqrJrJXqP4DQzvEEkbM/AIARP4sBAAAAAAAAAbEAAAAWAAAAEkKSldR06j+A/wYwQeSzPwBAEj+bAQAAAAAAAAGyAAAAFgAAAM55emH8U+o/gF13rLmKtD8AwBM/mwEAAAAAAAABswAAABYAAAAkuVdAmTbqP2C75ygyMbU/AMATP6oBAAAAAAAAAbQAAAAWAAAAevg0HzYZ6j8AMXTESAG2PwCAEz+qAQAAAAAAAAG1AAAAFgAAANA3Ev7S++k/wF+sAoVUtj8AQBM/ugEAAAAAAAABtgAAABYAAABY83RTtdzpP0BIkOPmKrY/AIATP7oBAAAAAAAAAbcAAAAWAAAAEitdH9276T8AMXTESAG2PwDAEz/JAQAAAAAAAAG4AAAAFgAAAADfymFKmek/YOofZ26EtT8AgBQ/yQEAAAAAAAABuQAAABYAAAC5FrMtcnjpP2CMr+r13bQ/AMAUP9kBAAAAAAAAAboAAAAWAAAAdE6b+ZlX6T+AXXesuYq0PwDAFD/ZAQAAAAAAAAG7AAAAFgAAAMuNeNg2Ouk/oC4/bn03tD8AgBU/6QEAAAAAAAABvAAAABYAAADvUNBAjh7pP4D/BjBB5LM/AMAWP+kBAAAAAAAAAb0AAAAWAAAAEhQoqeUC6T8A6OoQo7qzPwCAFz/4AQAAAAAAAAG+AAAAFgAAADfXfxE95+g/AOjqEKO6sz8AwBc/+AEAAAAAAAABvwAAABYAAACNFl3w2cnoPwDo6hCjurM/AAAYPwgCAAAAAAAAAcAAAAAWAAAAFNK/Rbyq6D8A6OoQo7qzPwAAGD8IAgAAAAAAAAHBAAAAFgAAANAJqBHkieg/AOjqEKO6sz8AgBg/CAIAAAAAAAABwgAAABYAAACLQZDdC2noPyC5stJmZ7M/AEAZPxgCAAAAAAAAAcMAAAAWAAAAFf3yMu5J6D+gcl51jOqyPwAAGT8YAgAAAAAAAAHEAAAAFgAAAGo80BGLLOg/QP3R2XUasj8AABk/JwIAAAAAAAABxQAAABYAAACO/yd64hDoPyCfYV39c7E/AIAYPycCAAAAAAAAAcYAAAAWAAAAscJ/4jn15z9AQfHghM2wPwAAGD83AgAAAAAAAAHHAAAAFgAAANSF10qR2ec/wJfJitz6rz8AABg/NwIAAAAAAAAByAAAABYAAAD4SC+z6L3nPwA6WQ5kVK8/AIAYP0YCAAAAAAAAAckAAAAWAAAATogMkoWg5z9ACyHQJwGvPwBAGj9GAgAAAAAAAAHKAAAAFgAAAKXH6XAig+c/QAsh0CcBrz8AgB0/VgIAAAAAAAABywAAABYAAADIikHZeWfnP0ALIdAnAa8/AIAeP1YCAAAAAAAAAcwAAAAWAAAA7U2ZQdFL5z8AOlkOZFSvPwAAHz9mAgAAAAAAAAHNAAAAFgAAABIR8akoMOc/wJfJitz6rz8AgB8/ZgIAAAAAAAABzgAAABYAAAADWMObOhbnP2ASuaJIerA/AEAgP3UCAAAAAAAAAc8AAAAWAAAAj6aKoMH/5j/gWA0AI/ewPwAAID91AgAAAAAAAAHQAAAAFgAAAB31UaVI6eY/IJ9hXf1zsT8AgB8/hQIAAAAAAAAB0QAAABYAAADcv54gFdHmP6AU7vgTRLI/AMAfP4UCAAAAAAAAAdIAAAAWAAAAnIrrm+G45j8ginqUKhSzPwBAID+VAgAAAAAAAAHTAAAAFgAAACjZsqBoouY/gP8GMEHksz8AwCA/lQIAAAAAAAAB1AAAABYAAACFq/Quqo3mPwB1k8tXtLQ/AMAgP6QCAAAAAAAAAdUAAAAWAAAARHZBqnZ15j/AATyGDK61PwAAHT+kAgAAAAAAAAHWAAAAFgAAAJ9Igzi4YOY/oI7kQMGntj8AgBc/tAIAAAAAAAAB1wAAABYAAACUIrrZbk/mP6DsVL05Trc/AADxPrQCAAAAAAAAAdgAAAAWAAAAJwTmjZpB5j8gYuFYUB64PwAAnT7TAgAAAAAAAAHZAAAAFgAAAB51Ewg6Qdg/9CXGYd+N7T8AAIA8AAAAAAAAAAAB2gAAABYAAADwi/JAmUvYP3A94oB9t+0/AADAPBAAAAAAAAAAAdsAAAAWAAAAjJPnUw5P2D/UK43pRpjtPwAA4DwQAAAAAAAAAAHcAAAAFgAAAMSi0Xn4Vdg/AKPinauI7T8AALg8EAAAAAAAAAAB3QAAABYAAABeqsaMbVnYPxAg/9l3g+0/AACYPCAAAAAAAAAAAd4AAAAWAAAA+rG7n+Jc2D84GjhSEHntPwAAiDwgAAAAAAAAAAHfAAAAFgAAAJS5sLJXYNg/OBo4UhB57T8AAIA8IAAAAAAAAAAB4AAAABYAAAAwwaXFzGPYP1gUccqobu0/AAA4PSAAAAAAAAAAAeEAAAAWAAAAzMia2EFn2D94DqpCQWTtPwAAtj0gAAAAAAAAAAHiAAAAFgAAAGjQj+u2atg/jIvGfg1f7T8AABA+IAAAAAAAAAAB4wAAABYAAAAE2IT+K27YP7wCHDNyT+0/AABIPi8AAAAAAAAAAeQAAAAWAAAAot95EaFx2D+8Ahwzck/tPwAAbT4vAAAAAAAAAAHlAAAAFgAAAKLfeRGhcdg/vAIcM3JP7T8AAIQ+PwAAAAAAAAAB5gAAABYAAACi33kRoXHYP7wCHDNyT+0/AICJPj8AAAAAAAAAAecAAAAWAAAAot95EaFx2D+8Ahwzck/tPwCAjD5OAAAAAAAAAAHoAAAAFgAAAATYhP4rbtg/vAIcM3JP7T8AgI0+TgAAAAAAAAAB6QAAABYAAADMyJrYQWfYP4yLxn4NX+0/AICNPl4AAAAAAAAAAeoAAAAWAAAA+rG7n+Jc2D+Mi8Z+DV/tPwAAjz5eAAAAAAAAAAHrAAAAFgAAAIyT51MOT9g/jIvGfg1f7T8AgJE+bgAAAAAAAAAB7AAAABYAAAAedRMIOkHYP7wCHDNyT+0/AACVPn0AAAAAAAAAAe0AAAAWAAAArlY/vGUz2D+8Ahwzck/tPwCAnT59AAAAAAAAAAHuAAAAFgAAAKYwdl0cItg/1H84bz5K7T8AAKg+jQAAAAAAAAAB7wAAABYAAAACA7jrXQ3YP9j8VKsKRe0/AICyPo0AAAAAAAAAAfAAAAAWAAAA9NzujBT81z/Y/FSrCkXtPwCAvD6dAAAAAAAAAAHxAAAAFgAAAFCvMBtW59c/2PxUqwpF7T8AgMI+nQAAAAAAAAAB8gAAABYAAABMiWe8DNbXP9j8VKsKRe0/AADHPqwAAAAAAAAAAfMAAAAWAAAAQGOeXcPE1z/UfzhvPkrtPwAAyj68AAAAAAAAAAH0AAAAFgAAADY91f55s9c/1H84bz5K7T8AgM0+vAAAAAAAAAAB9QAAABYAAAAqFwygMKLXP9R/OG8+Su0/AADPPrwAAAAAAAAAAfYAAAAWAAAAIvFCQeeQ1z/UfzhvPkrtPwCA0D7LAAAAAAAAAAH3AAAAFgAAABjLeeKdf9c/1H84bz5K7T8AgNE+ywAAAAAAAAAB+AAAABYAAAAQpbCDVG7XP9R/OG8+Su0/AADTPtsAAAAAAAAAAfkAAAAWAAAACH/nJAtd1z/UfzhvPkrtPwCA0z7bAAAAAAAAAAH6AAAAFgAAAJZgE9k2T9c/1H84bz5K7T8AgNM+2wAAAAAAAAAB+wAAABYAAAAqQj+NYkHXP7wCHDNyT+0/AADWPusAAAAAAAAAAfwAAAAWAAAAvCNrQY4z1z+Mi8Z+DV/tPwCA2j7rAAAAAAAAAAH9AAAAFgAAABj2rM/PHtc/eA6qQkFk7T8AgN4++gAAAAAAAAAB/gAAABYAAAAK0ONwhg3XP0iXVI7cc+0/AADkPvoAAAAAAAAAAf8AAAAWAAAAaKIl/8f41j8QIP/Zd4PtPwCA5z4KAQAAAAAAAAEAAQAAFgAAAF58XKB+59Y/9CXGYd+N7T8AAOk+CgEAAAAAAAABAQEAABYAAAC6Tp4uwNLWP8SucK16ne0/AIDpPikBAAAAAAAAAQIBAAAWAAAAEiHgvAG+1j+wMVRxrqLtPwAA6j4pAQAAAAAAAAEDAQAAFgAAANTrLDjOpdY/xK5wrXqd7T8AAOs+KQEAAAAAAAABBAEAABYAAACUtnmzmo3WP9QrjelGmO0/AIDrPjkBAAAAAAAAAQUBAAAWAAAAtnnRG/Jx1j/0JcZh343tPwAA7T5IAQAAAAAAAAEGAQAAFgAAAHZEHpe+WdY/AKPinauI7T8AgO0+SAEAAAAAAAABBwEAABYAAAA4D2sSi0HWPxAg/9l3g+0/AIDtPlgBAAAAAAAAAQgBAAAWAAAAvsrNZ20i1j8QIP/Zd4PtPwAA7j5YAQAAAAAAAAEJAQAAFgAAAH6VGuM5CtY/AKPinauI7T8AAO8+aAEAAAAAAAABCgEAABYAAAAEUX04HOvVP9QrjelGmO0/AIDvPmgBAAAAAAAAAQsBAAAWAAAAKhTVoHPP1T+Euv68SbLtPwAA8T53AQAAAAAAAAEMAQAAFgAAAE7XLAnLs9U/QMaMzBjH7T8AgPA+dwEAAAAAAAABDQEAABYAAADWko9erZTVPxBPNxi01u0/AADwPocBAAAAAAAAAQ4BAAAWAAAAxEb9oBpy1T/Y1+FjT+btPwAA8T6HAQAAAAAAAAEPAQAAFgAAAOgJVQlyVtU/vN2o67bw7T8AgPI+lwEAAAAAAAABEAEAABYAAACm1KGEPj7VP3zpNvuFBe4/AADyPpcBAAAAAAAAAREBAAAWAAAAzJf57JUi1T9U7/2C7Q/uPwAA8j6mAQAAAAAAAAESAQAAFgAAAO5aUVXtBtU/PPXEClUa7j8AAPI+pgEAAAAAAAABEwEAABYAAACuJZ7Que7UPxj7i5K8JO4/AADzPrYBAAAAAAAAARQBAAAWAAAAbvDqS4bW1D8Efm9W8CnuPwCA9D62AQAAAAAAAAEVAQAAFgAAAC67N8dSvtQ/8ABTGiQv7j8AgPY+tgEAAAAAAAABFgEAABYAAADshYRCH6bUP8SJ/WW/Pu4/AAD2PsUBAAAAAAAAARcBAAAWAAAArFDRveuN1D+UEqixWk7uPwAA9j7FAQAAAAAAAAEYAQAAFgAAANITKSZDctQ/UB42wSlj7j8AAPc+1QEAAAAAAAABGQEAABYAAABYz4t7JVPUPxAqxND4d+4/AID5PtUBAAAAAAAAARoBAAAWAAAA3oru0Ac01D+8uDWk+5HuPwAA+z7lAQAAAAAAAAEbAQAAFgAAAJYvcu2KCtQ/WMqKOzKx7j8AgPw+5QEAAAAAAAABHAEAABYAAACwzAD3mN3TPwhZ/A41y+4/AID9PvQBAAAAAAAAAR0BAAAWAAAAzGmPAKew0z/AZIoeBODuPwCA/T70AQAAAAAAAAEeAQAAFgAAAOYGHgq1g9M/gHAYLtP07j8AAP4+BAIAAAAAAAABHwEAABYAAABmnLcATlPTPzx8pj2iCe8/AAD+PgQCAAAAAAAAASABAAAWAAAAgDlGClwm0z8IBVGJPRnvPwAA/j4UAgAAAAAAAAEhAQAAFgAAAJjW1BNq+dI/7AoYEaUj7z8AAP4+FAIAAAAAAAABIgEAABYAAACyc2MdeMzSP8wQ35gMLu8/AAD+PiMCAAAAAAAAASMBAAAWAAAAzhDyJoaf0j+sFqYgdDjvPwAA/j4jAgAAAAAAAAEkAQAAFgAAAOatgDCUctI/hBxtqNtC7z8AAAA/MwIAAAAAAAABJQEAABYAAADMOyUUuD7SP0go+7eqV+8/AEACPzMCAAAAAAAAASYBAAAWAAAAFMLU5GYH0j8ANInHeWzvPwDAAz9CAgAAAAAAAAEnAQAAFgAAAMBAj6KgzNE/xD8X10iB7z8AwAU/QgIAAAAAAAABKAEAABYAAAAIxz5zT5XRP4RLpeYXlu8/AIAGP0ICAAAAAAAAASkBAAAWAAAAUE3uQ/5d0T9AVzP25qrvPwDABj9iAgAAAAAAAAEqAQAAFgAAAJjTnRStJtE/GF36fU617z8AAAc/YgIAAAAAAAABKwEAABYAAACoSmO/cejQPxhd+n1Ote8/AAAHP2ICAAAAAAAAASwBAAAWAAAAHrozV8Gm0D8w2ha6GrDvPwAABz9iAgAAAAAAAAEtAQAAFgAAAMASJbaxWtA/QFcz9uaq7z8AAAc/gQIAAAAAAAABLgEAABYAAABiaxYVog7QP3DOiKpLm+8/AAAHP4ECAAAAAAAAAS8BAAAWAAAARZf5DQ+Mzz+cRd5esIvvPwCABz+BAgAAAAAAAAEwAQAAFgAAAMFXxvHZ+s4/5DlQT+F27z8AwAc/gQIAAAAAAAABMQEAABYAAACpNmcheXfOPwA0icd5bO8/AIAIP5ECAAAAAAAAATIBAAAWAAAAYwYeKy7tzT8oLsI/EmLvPwBACT+RAgAAAAAAAAEzAQAAFgAAABPW1DTjYs0/SCj7t6pX7z8AwAo/oAIAAAAAAAABNAEAABYAAACPlqEYrtHMP3SfUGwPSO8/AAAMP6ACAAAAAAAAATUBAAAWAAAAZSmwirorzD+sFqYgdDjvPwBADT+wAgAAAAAAAAE2AQAAFgAAAHXLqCKxjMs/7AoYEaUj7z8AwA0/sAIAAAAAAAABNwEAABYAAAC7fIvgkfTKPyCCbcUJFO8/AMANP78CAAAAAAAAATgBAAAWAAAAOT1YxFxjyj9cdt+1Ov/uPwAADj+/AgAAAAAAAAE5AQAAFgAAALX9JKgn0sk/wGSKHgTg7j8AAA4/zwIAAAAAAAABOgEAABYAAAD7rgdmCDrJPwhZ/A41y+4/AAAOP88CAAAAAAAAATsBAAAWAAAAz0EW2BSUyD9ETW7/ZbbuPwCADj/fAgAAAAAAAAE8AQAAFgAAABXz+JX1+8c/hEHg75ah7j8AwA4/3wIAAAAAAAABPQEAABYAAACXs8V5wGrHP6w7GWgvl+4/AMAOP+4CAAAAAAAAAT4BAAAWAAAAf5JmqV/nxj/INVLgx4zuPwAADz/uAgAAAAAAAAE/AQAAFgAAAGlxB9n+Y8Y/7C+LWGCC7j8AAA8//gIAAAAAAAABQAEAABYAAADBbnxUcu7FP+wvi1hggu4/AAAPP/4CAAAAAAAAAUEBAAAWAAAAPS9JOD1dxT8QKsTQ+HfuPwAADz8OAwAAAAAAAAFCAQAAFgAAACsO6mfc2cQ/MCT9SJFt7j8AAA8/DgMAAAAAAAABQwEAABYAAABL/HS9ZV3EPzAk/UiRbe4/AAAPPx0DAAAAAAAAAUQBAAAWAAAAa+r/Eu/gwz9AoRmFXWjuPwBADj8dAwAAAAAAAAFFAQAAFgAAAI/Yimh4ZMM/QKEZhV1o7j8AAA4/LQMAAAAAAAABRgEAABYAAABX9NMvwPzCPzAk/UiRbe4/AAAOPy0DAAAAAAAAAUcBAAAWAAAAGxAd9weVwj/8rKeULH3uPwCADj88AwAAAAAAAAFIAQAAFgAAABs7UOQ5NMI/vLg1pPuR7j8AwA4/PAMAAAAAAAABSQEAABYAAACDhFcdQOHBP2hHp3f+q+4/AIAPPzwDAAAAAAAAAUoBAAAWAAAAub50MFyHwT8oUzWHzcDuPwBADz9MAwAAAAAAAAFLAQAAFgAAACUIfGliNME/1OGmWtDa7j8AgA4/TAMAAAAAAAABTAEAABYAAADHYG3IUujAP5TtNGqf7+4/AEAOP08DAAAAAAAAAU0BAAAWAAAAa7leJ0OcwD88fKY9ognvPwCADj9PAwAAAAAAAAFOAQAAFgAAAA0SUIYzUMA/CAVRiT0Z7z8AwA4/XgMAAAAAAAABTwEAABYAAAD2tq5+c/q/P+wKGBGlI+8/AIAPP14DAAAAAAAAAVABAAAWAAAAMmiRPFRivz+8k8JcQDPvPwBADz9uAwAAAAAAAAFRAQAAFgAAAKbcy2KMrr4/rBamIHQ47z8AAA8/bgMAAAAAAAABUgEAABYAAACiMjI98Oy9P3SfUGwPSO8/AAAPP34DAAAAAAAAAVMBAAAWAAAAmoiYF1QrvT9IKPu3qlfvPwCADz9+AwAAAAAAAAFUAQAAFgAAAJbe/vG3abw/OKvee95c7z8AwA8/jQMAAAAAAAABVQEAABYAAABqcQ1kxMO7Pyguwj8SYu8/AMAPP40DAAAAAAAAAVYBAAAWAAAA2uVHivwPuz8oLsI/EmLvPwAAED+dAwAAAAAAAAFXAQAAFgAAAK54VvwIaro/OKvee95c7z8AABA/nQMAAAAAAAABWAEAABYAAAD6KTm66dG5Pzir3nveXO8/AMAOP6wDAAAAAAAAAVkBAAAWAAAAOtsbeMo5uT84q9573lzvPwBADT+sAwAAAAAAAAFaAQAAFgAAABJuKurWk7g/OKvee95c7z8AAA4/vAMAAAAAAAABWwEAABYAAADqADlc4+23Pzir3nveXO8/AAAQP7wDAAAAAAAAAVwBAAAWAAAAupNHzu9Htz9IKPu3qlfvPwBAET/MAwAAAAAAAAFdAQAAFgAAACoIgvQnlLY/SCj7t6pX7z8AQBI/zAMAAAAAAAABXgEAABYAAAC6PxSDt8S1P2giNDBDTe8/AEATP8wDAAAAAAAAAV8BAAAWAAAAIrROqe8QtT90n1BsD0jvPwBAFD/bAwAAAAAAAAFgAQAAFgAAAIooic8nXbQ/hBxtqNtC7z8AwBQ/2wMAAAAAAAABYQEAABYAAADynMP1X6mzP6wWpiB0OO8/AMAUP+sDAAAAAAAAAWIBAAAWAAAAYhH+G5j1sj+8k8JcQDPvPwBAFD/rAwAAAAAAAAFjAQAAFgAAAMaFOELQQbI/zBDfmAwu7z8AABQ/+wMAAAAAAAABZAEAABYAAACeGEe03JuxP+wKGBGlI+8/AIAUP/sDAAAAAAAAAWUBAAAWAAAAdqtVJun1sD/sChgRpSPvPwDAFT8KBAAAAAAAAAFmAQAAFgAAAOIfkEwhQrA/7AoYEaUj7z8AABc/CgQAAAAAAAABZwEAABYAAABkZT19WzivP+wKGBGlI+8/AEAYPxoEAAAAAAAAAWgBAAAWAAAAJItaYXTsrT/sChgRpSPvPwDAGD8aBAAAAAAAAAFpAQAAFgAAABQ3JxY8aaw/7AoYEaUj7z8AgBk/KQQAAAAAAAABagEAABYAAAAM4/PKA+aqP+wKGBGlI+8/AMAZPykEAAAAAAAAAWsBAAAWAAAA1MtoF3R+qT/sChgRpSPvPwDAGT85BAAAAAAAAAFsAQAAFgAAALy03WPkFqg/7AoYEaUj7z8AgBo/OQQAAAAAAAABbQEAABYAAABc2vpH/cqmP/yHNE1xHu8/AEAbP0kEAAAAAAAAAW4BAAAWAAAANMNvlG1jpT8IBVGJPRnvPwBAHD9JBAAAAAAAAAFvAQAAFgAAAOjojHiGF6Q/IIJtxQkU7z8AwB0/WAQAAAAAAAABcAEAABYAAAB0S1L0R+eiPzD/iQHWDu8/AIAfP1gEAAAAAAAAAXEBAAAWAAAA2Oq/B7LSoT88fKY9ognvPwCAIT9oBAAAAAAAAAFyAQAAFgAAADyKLRscvqA/PHymPaIJ7z8AACM/aAQAAAAAAAABcwEAABYAAAAAzYaMXYqfP1D5wnluBO8/AEAkP3gEAAAAAAAAAXQBAAAWAAAAgIWy4oKYnT9cdt+1Ov/uPwBAJT94BAAAAAAAAAF1AQAAFgAAAAg+3jiopps/gHAYLtP07j8AwCY/hwQAAAAAAAABdgEAABYAAACg9gmPzbSZP6RqUaZr6u4/AIAnP4cEAAAAAAAAAXcBAAAWAAAA2CiGFET6lz/AZIoeBODuPwBAKD+XBAAAAAAAAAF4AQAAFgAAAIhnYTsY0ZU/5F7DlpzV7j8AQCg/lwQAAAAAAAABeQEAABYAAAC4LOwym3CTPwhZ/A41y+4/AAAoP5cEAAAAAAAAAXoBAAAWAAAAgGvHWW9HkT8oUzWHzcDuPwAAKD+mBAAAAAAAAAF7AQAAFgAAALA7h77LGY8/RE1u/2W27j8AgCg/pgQAAAAAAAABfAEAABYAAADwn3/JuKSLP2hHp3f+q+4/AMApP7YEAAAAAAAAAX0BAAAWAAAAAPgYM0ieiD+sOxloL5fuPwAALD+2BAAAAAAAAAF+AQAAFgAAAPBPspzXl4U/rDsZaC+X7j8AwC0/xgQAAAAAAAABfwEAABYAAABgm+xkCQCDP7y4NaT7ke4/AAAvP8YEAAAAAAAAAYABAAAWAAAAANrHi93WgD/INVLgx4zuPwBAMD/VBAAAAAAAAAGBAQAAFgAAAMAYiCKoOH4/yDVS4MeM7j8AQDE/1QQAAAAAAAABggEAABYAAAAAfYAtlcN6P8g1UuDHjO4/AMAxP+UEAAAAAAAAAYMBAAAWAAAAYMi69cYreD/INVLgx4zuPwDAMT/lBAAAAAAAAAGEAQAAFgAAAKAT9b34k3U/vLg1pPuR7j8AADI/5QQAAAAAAAABhQEAABYAAABARnFDb9lzP6w7GWgvl+4/AAAyP/UEAAAAAAAAAYYBAAAWAAAAwJGrC6FBcT+sOxloL5fuPwAAMj/1BAAAAAAAAAGHAQAAFgAAAICHTyIvDm8/rDsZaC+X7j8AgDI/BAUAAAAAAAABiAEAABYAAACAucunpVNtP4RB4O+Woe4/AEAyPwQFAAAAAAAAAYkBAAAWAAAAgFBAOAkkaD9oR6d3/qvuPwAAMj8UBQAAAAAAAAGKAQAAFgAAAIBQQDgJJGg/aEend/6r7j8AQC8/FAUAAAAAAAABiwEAABYAAABAtThD9q5kP0RNbv9ltu4/AMArPxQFAAAAAAAAAYwBAAAWAAAAAIO8vX9pZj8Y1hhLAcbuPwDAHT8UBQAAAAAAAAGNAQAAFgAAAIBQQDgJJGg/5F7DlpzV7j8AAAw/IwUAAAAAAAABjgEAABYAAACAucunpVNtP6znbeI35e4/AADBPiMFAAAAAAAACw=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1542|recordLength=145704|start=0|end=31542|audioFormat={00001610-0000-0010-8000-00AA00389B71}|audioRate=44100|muted=false|volume=0.8|fadeIn=0|fadeOut=0|videoFormat={34363248-0000-0010-8000-00AA00389B71}|videoRate=15|videoWidth=256|videoHeight=25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5526|recordEnd=45135|recordLength=95224|start=35526|end=45135|audioFormat={00001610-0000-0010-8000-00AA00389B71}|audioRate=44100|muted=false|volume=0.8|fadeIn=0|fadeOut=0|videoFormat={34363248-0000-0010-8000-00AA00389B71}|videoRate=15|videoWidth=256|videoHeight=25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5135|recordEnd=58092|recordLength=95224|start=45135|end=58092|audioFormat={00001610-0000-0010-8000-00AA00389B71}|audioRate=44100|muted=false|volume=0.8|fadeIn=0|fadeOut=0|videoFormat={34363248-0000-0010-8000-00AA00389B71}|videoRate=15|videoWidth=256|videoHeight=25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8092|recordEnd=70807|recordLength=95224|start=58092|end=70807|audioFormat={00001610-0000-0010-8000-00AA00389B71}|audioRate=44100|muted=false|volume=0.8|fadeIn=0|fadeOut=0|videoFormat={34363248-0000-0010-8000-00AA00389B71}|videoRate=15|videoWidth=256|videoHeight=25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IAAAAFAAAABwMAAAAAAQAAAAQAAAAECUlua0F0b21WMQIAAAAJBAAAAAkFAAAADQIFBAAAAAtQZW5TdHJva2VWMQQAAAAKQXR0cmlidXRlcwVUcmFjZQlTdGFydFRpbWUEVHlwZQQEAAQPUGVuQXR0cmlidXRlc1YxAgAAAApJbmtUcmFjZVYxAgAAABAMQWN0aW9uVHlwZVYxAgAAAAIAAAAJBgAAAAkHAAAADx8AAAAAAAAF+P///wxBY3Rpb25UeXBlVjEBAAAAB3ZhbHVlX18ACAIAAAAAAAAAAQUAAAAEAAAACQkAAAAJCgAAAHYr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BTAAAAUwAAAAEJAAAABgAAAP8AAAAAAAAAAAAACEAAAAHy////9P///wEAAAAAAAAAAAAIQAEKAAAABwAAAAkPAAAAOwAAADsAAAAHDQAAAAABAAAAgAAAAAQKSW5rUG9pbnRWMQI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DS0HDwAAAAABAAAAQAAAAAQKSW5rUG9pbnRWMQ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DQUFEAAAAApJbmtQb2ludFYxBAAAAAFYAVkOUHJlc3N1cmVGYWN0b3IJVGltZVN0YW1wAAAAAAYGCxACAAAAYBbsneM6bj8A1YxtDtPPPwAAbD4AAAAAAAAAAAERAAAAEAAAAID0jjZCg2s/GLa2RWbjzz8AAKI+DwAAAAAAAAABEgAAABAAAACAICa0LrhkP0AdL9NiEtA/AAC2Pg8AAAAAAAAAARMAAAAQAAAAAG4ambykYD9c/liruiLQPwAAtT4PAAAAAAAAAAEUAAAAEAAAAABuGpm8pGA/dN+CgxIz0D8AgLw+HwAAAAAAAAABFQAAABAAAACAutfK15FePwDQl28+O9A/AIC+Ph8AAAAAAAAAARYAAAAQAAAAgLrXyteRXj+QwKxbakPQPwCAvz4fAAAAAAAAAAEXAAAAEAAAAIC618rXkV4/kMCsW2pD0D8AAME+HwAAAAAAAAABGAAAABAAAACAutfK15FeP5DArFtqQ9A/AIDDPh8AAAAAAAAAARkAAAAQAAAA4I93AF5cYz8A0JdvPjvQPwAAxT4fAAAAAAAAAAEaAAAAEAAAAABCgxvQb2c/yA1Ev44a0D8AAMg+LwAAAAAAAAABGwAAABAAAABgFuyd4zpuP+DzYpW2ws8/AADLPj4AAAAAAAAAARwAAAAQAAAAEAbZQ8zecz9IrWeEp2DPPwAA0T5OAAAAAAAAAAEdAAAAEAAAAKAiGSDIV3s/eKQYw+jdzj8AgNk+TgAAAAAAAAABHgAAABAAAABoMNuxMsSCP6ibyQEqW84/AADlPl0AAAAAAAAAAR8AAAAQAAAAELxs2l3hiD9wDtPfC5fNPwAA8j5dAAAAAAAAAAEgAAAAEAAAAExsVtssLZA/oDrhrN5wzD8AAP8+bQAAAAAAAAABIQAAABAAAACUenbJqumTP4DDcfGpGcs/AMAFP20AAAAAAAAAASIAAAAQAAAAVKPjJ4t/mD/4x1rVFYHJPwCACD99AAAAAAAAAAEjAAAAEAAAAJAUKOBTw50/6GZygMqWxz8AQAo/jAAAAAAAAAABJAAAABAAAADsK3FXS5mhPxjI3dsuzcU/AMALP4wAAAAAAAAAASUAAAAQAAAAgmSTsy87pD9IKUk3kwPEPwAADj+MAAAAAAAAAAEmAAAAEAAAAPbhBO7cm6Y/aIq0kvc5wj8AwA4/nAAAAAAAAAABJwAAABAAAAAuu4r7laWoP+COnXZjocA/AAAPP5wAAAAAAAAAASgAAAAQAAAAcpQQCU+vqj9QbQjGrXO+PwCADj+sAAAAAAAAAAEpAAAAEAAAAIay5fTQd6w/gAPRr6MGvD8AAA4/rAAAAAAAAAABKgAAABAAAABuFQq/G/+tP0DglKqo+7k/AIANP7sAAAAAAAAAASsAAAAQAAAANr19Zy9Frz9wQQAGDTK4PwCADD+7AAAAAAAAAAEsAAAAEAAAAOtUIPcFJbA/0JkcoLLltT8AgAs/ywAAAAAAAAABLQAAABAAAACnbamp2IawP/D6h/sWHLQ/AIAKP8sAAAAAAAAAAS4AAAAQAAAAU533UO7SsD8gXPNWe1KyPwBACj/LAAAAAAAAAAEvAAAAEAAAAPPjCu1GCbE/UL1est+IsD8AgAo/6gAAAAAAAAABMAAAABAAAACJQeN94imxP0DBO3znv60/AEAKP+oAAAAAAAAAATEAAAAQAAAAlSoeiZ8/sT9AlbC1LTKrPwCACT/qAAAAAAAAAAEyAAAAEAAAAKETWZRcVbE/ANwuzVXgpz8AQAk/6gAAAAAAAAABMwAAABAAAACz/JOfGWuxP4Ar/KU8EaU/AAAJP/oAAAAAAAAAATQAAAAQAAAAN3ExJfh1sT+A/3DfgoOiPwAACT/6AAAAAAAAAAE1AAAAEAAAADdxMSX4dbE/wKbLMZLrnz8AgAk/CQEAAAAAAAABNgAAABAAAAA3cTEl+HWxPwBpouhaWJw/AEAKPwkBAAAAAAAAATcAAAAQAAAAN3ExJfh1sT+AK3mfI8WYPwBACz8ZAQAAAAAAAAE4AAAAEAAAALP8k58Za7E/gP/t2Gk3lj8AwAs/GQEAAAAAAAABOQAAABAAAAAniPYZO2CxP0DcsdNuLJQ/AMALPykBAAAAAAAAAToAAAAQAAAAGZ+7Dn5KsT8AuXXOcyGSPwCADD8pAQAAAAAAAAE7AAAAEAAAAA+2gAPBNLE/QKfXS/YbkT8AwA0/KQEAAAAAAAABPAAAABAAAADz4wrtRgmxP8CVOcl4FpA/AAAPPzgBAAAAAAAAAT0AAAAQAAAAQ7S8RTG9sD9Ap9dL9huRPwBAED84AQAAAAAAAAE+AAAAEAAAAA8Q0Rg9ZrA/ALl1znMhkj8AwBE/SAEAAAAAAAABPwAAABAAAACiBVXBF/OvP4D2nhertJU/AIATP1cBAAAAAAAAAUAAAAAQAAAA8i9XL37Yrj9ANMhg4keZPwAAFT9XAQAAAAAAAAFBAAAAEAAAACqI44Zqkq0/gIOPLJfgnT8AQBY/ZwEAAAAAAAABQgAAABAAAAA2PISxYvWrPyByer1kv6E/AAAWP2cBAAAAAAAAAUMAAAAQAAAAHh6vxeAsqj+AK/ylPBGlPwCAFT93AQAAAAAAAAFEAAAAEAAAAO4tZMPkOKg/wOR9jhRjqD8AQBU/dwEAAAAAAAABRQAAABAAAADMJlTMpVqmP6AZWBaNc6s/AAAVP4YBAAAAAAAAAUYAAAAQAAAAtgh/4COSpD/ARePcRgGuPwCAFT+GAQAAAAAAAAFHAAAAEAAAALy8Hwsc9aI/cLQP8SAGsD8AQBY/lgEAAAAAAAABSAAAABAAAADgQjZMjoOhPyDGrXOeC7E/AMAWP5YBAAAAAAAAAUkAAAAQAAAAMm04uvRooD+AFfhFbPCxPwCAFz+mAQAAAAAAAAFKAAAAEAAAAGCl1pMkH58/UB5HBytzsj8AwBg/pgEAAAAAAAABSwAAABAAAACo5p32ze6dP+BkQhg61bI/AIAaP7UBAAAAAAAAAUwAAAAQAAAAVHA8s19snT9Q6el4mRazPwCAGz+1AQAAAAAAAAFNAAAAEAAAAFRwPLNfbJ0/UOnpeJkWsz8AwBs/tQEAAAAAAAABTgAAABAAAADAuBMNSBqePyAnlsjp9bI/AEAaP8UBAAAAAAAAAU8AAAAQAAAAeHdMqp5Knz+wou5nirSyPwCAGD/UAQAAAAAAAAFQAAAAEAAAAEw/rtBulKA/gBX4RWzwsT8AQBU/1AEAAAAAAAABUQAAABAAAAAI/uZtxcShP7BBBhM/yrA/AIARP9QBAAAAAAAAAVIAAAAQAAAA5HfQLFM2oz9AV4FfxAavPwDADT/kAQAAAAAAAAFTAAAAEAAAAODDLwJb06Q/wKZOOKs3rD8AwAk/5AEAAAAAAAABVAAAABAAAADq+MniH4amP0Bg1i21Iag/AAAIP/QBAAAAAAAAAVUAAAAQAAAA7i1kw+Q4qD+AlbbCX8qjPwAABz/0AQAAAAAAAAFWAAAAEAAAAOZ5w5js1ak/AJUtrxTmnj8AAAk/AwIAAAAAAAABVwAAABAAAADurl15sYirPwARjFvnPJc/AEAMPwMCAAAAAAAAAVgAAAAQAAAA+uP3WXY7rT/AlTnJeBaQPwDAET8TAgAAAAAAAAFZAAAAEAAAAOJGHCTBwq4/gHtGeAr2hT8AwBg/EwIAAAAAAAABWgAAABAAAABh4IJxJxqwPwAjJNEyqn8/AAAdPyMCAAAAAAAAAVsAAAAQAAAAU533UO7SsD8A3KvGPJR7PwBAID8jAgAAAAAAAAFcAAAAEAAAAL3lzqrWgLE/ACMk0TKqfz8AQCA/MgIAAAAAAAABXQAAABAAAACtokOKnTmyP4DTXAV+EYs/AMAfPzICAAAAAAAAAV4AAAAQAAAAFesa5IXnsj/A7U9W7DGVPwDAGT9CAgAAAAAAAAFfAAAAEAAAAPm+VLiPirM/gIOPLJfgnT8AgBE/QgIAAAAAAAABYAAAABAAAADPqVOB3Be0P4CVtsJfyqM/AID2PlECAAAAAAAAAWEAAAAQAAAAHyC1xEqatD8gaSXvc6SoPwCAvT5RAgAAAAAAAAFiAAAAEAAAAPEKtI2XJ7U/oK+d+Wm6rD8AAHU+cQIAAAAAAAABYwAAABAAAAAmRMLTq0btP4DEiSVyet0/AACQPgAAAAAAAAAAAWQAAAAQAAAABpZ/8jNj7T/kfY4UYxjdPwCAxT4PAAAAAAAAAAFlAAAAEAAAAK5nhBnKcO0/XI15KDcQ3T8AAN4+DwAAAAAAAAABZgAAABAAAACyFqnZCZDtP8ycZDwLCN0/AADaPg8AAAAAAAAAAWcAAAAQAAAAyjn6L0Sc7T/MnGQ8CwjdPwAA3z4PAAAAAAAAAAFoAAAAEAAAACQXGsntre0/XI15KDcQ3T8AgN4+HwAAAAAAAAABaQAAABAAAAAQo+0y88DtP3RuowCPIN0/AADePh8AAAAAAAAAAWoAAAAQAAAAPumP32fZ7T80IQydakndPwCA2j4uAAAAAAAAAAFrAAAAEAAAACA7Tf7v9e0/KJbI6fWS3T8AANc+LgAAAAAAAAABbAAAABAAAABmpEABnxruP8Dcw/oE9d0/AADVPi4AAAAAAAAAAW0AAAAQAAAAXhlPdmFD7j8I9f3Pl2/ePwAA0j4+AAAAAAAAAAFuAAAAEAAAAOg8Ebx/be4/eM+LVdoK3z8AgM4+PgAAAAAAAAABbwAAABAAAACSvTqjVZruPyhsbYvMxt8/AIDKPk4AAAAAAAAAAXAAAAAQAAAAgvgyzZrM7j8OVuYk41ngPwCAxj5OAAAAAAAAAAFxAAAAEAAAAN6EdyaE/e4/Jtc/3Lfg4D8AgMI+XQAAAAAAAAABcgAAABAAAAActFTetSvvPw7BuHXOc+E/AIC+Pl0AAAAAAAAAAXMAAAAQAAAAEiljU3hU7z+Em0b7EA/iPwAAvT5tAAAAAAAAAAF0AAAAEAAAAFqSVlYnee8/QO7edmmu4j8AALw+bQAAAAAAAAABdQAAABAAAACAnuK3HpvvPxgiocoZXuM/AAC9Pm0AAAAAAAAAAXYAAAAQAAAAgk0HeF667z/CvoIADBrkPwCAvz59AAAAAAAAAAF3AAAAEAAAALKTqSTT0u8/Ei2j+oHu5D8AgMU+fQAAAAAAAAABeAAAABAAAACcH32O2OXvP/CL2OAjy+U/AIDMPowAAAAAAAAAAXkAAAAQAAAAkuVmQ1vv7z92vEyLScDmPwAA0T6MAAAAAAAAAAF6AAAAEAAAACKUGhS38O8/Wkb1A93J5z8AANQ+nAAAAAAAAAABewAAABAAAAAAN7Ny/+3vP7DfiJBEy+g/AIDVPpwAAAAAAAAAAXwAAAAQAAAAnB99jtjl7z86EP06asDpPwCA1T6rAAAAAAAAAAF9AAAAEAAAAGSfxJbm1u8/MlBc+WOt6j8AgNM+qwAAAAAAAAABfgAAABAAAADmZD1chcLvP2bdUhuCces/AIDRPrsAAAAAAAAAAX8AAAAQAAAAdGTMbKGk7z8+ERVvMiHsPwCAzz67AAAAAAAAAAGAAAAAEAAAAJxMJZmWfu8/yszMzMzM7D8AAM0+ywAAAAAAAAABgQAAABAAAAASKWNTeFTvP9KXbz47cO0/AADKPssAAAAAAAAAAYIAAAAQAAAAtpwe+o4j7z+O6ge6kw/uPwCAxz7aAAAAAAAAAAGDAAAAEAAAAGJK8Osi6e4/dtSAU6qi7j8AgMg+2gAAAAAAAAABhAAAABAAAADumlo8/6vuP0bdzxRpJe8/AIDMPuoAAAAAAAAAAYUAAAAQAAAAhCXb11hl7j9WM7Y5TH/vPwAA1T7qAAAAAAAAAAGGAAAAEAAAAPZS9NH6G+4/dj9TpJW87z8AgN8++gAAAAAAAAABhwAAABAAAADY0Vn7QNHtP0qocobXyO8/AADnPvoAAAAAAAAAAYgAAAAQAAAAeJbw4ReB7T8W5h7WJ6jvPwCA7D4JAQAAAAAAAAGJAAAAEAAAAKkJO5lKMu0/qmF3dchm7z8AAO8+CQEAAAAAAAABigAAABAAAAC3Hx6vxeDsP2pJPaA17O4/AIDvPhkBAAAAAAAAAYsAAAAQAAAAmp6D2AuW7D8eBpA4sUTuPwAA8T4ZAQAAAAAAAAGMAAAAEAAAAC4pBHRlT+w/ih9lSCVs7T8AgPM+KAEAAAAAAAABjQAAABAAAAB2v5+B0gzsPzKG0bu9auw/AAD2PigBAAAAAAAAAY4AAAAQAAAATwTvX5vL6z/qovR0vEzrPwCA+D4oAQAAAAAAAAGPAAAAEAAAAI1gdCKLkus/LoW5h/UJ6j8AgPk+OAEAAAAAAAABkAAAABAAAADi30o7tWXrPyjvc6QYw+g/AID5PjgBAAAAAAAAAZEAAAAQAAAAm3ZXOAZB6z96h+/8t2PnPwAA/D5XAQAAAAAAAAGSAAAAEAAAAP3eaFztKes/JE4skdPr5T8AAP8+VwEAAAAAAAABkwAAABAAAADluxcGsx3rP0YkVDnDa+Q/AAACP1cBAAAAAAAAAZQAAAAQAAAAVA1kNVcc6z9k+nvhsuviPwCABT9XAQAAAAAAAAGVAAAAEAAAANFH62+4MOs/ilvnPBci4T8AgAc/ZwEAAAAAAAABlgAAABAAAACnX5JDw1brP4glcnq9ZN8/AAAJP2cBAAAAAAAAAZcAAAAQAAAA2lRZsHeO6z+A+eazA9fcPwAADj93AQAAAAAAAAGYAAAAEAAAACNtcXNm0us/BIkTS+T02j8AwBQ/dwEAAAAAAAABmQAAABAAAACEqNqMjyLsP9iGYNw659k/AIAYP4YBAAAAAAAAAZoAAAAQAAAA2qktWzt87D+gxAwsi8bZPwDAGj+GAQAAAAAAAAGbAAAAEAAAALcfHq/F4Ow/wHDZdVF62j8AQBE/lgEAAAAAAAABnAAAABAAAABHoSl1Y0ntP3wuREKVM9w/AMACP5YBAAAAAAAAAZ0AAAAQAAAAiC5QrRS27T/Y/UyRVvLePwAAtj7FAQAAAAAAAAs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70807|recordEnd=83315|recordLength=95224|start=70807|end=83315|audioFormat={00001610-0000-0010-8000-00AA00389B71}|audioRate=44100|muted=false|volume=0.8|fadeIn=0|fadeOut=0|videoFormat={34363248-0000-0010-8000-00AA00389B71}|videoRate=15|videoWidth=256|videoHeight=25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CAAAABwMAAAAAAQAAAAQAAAAECUlua0F0b21WMQIAAAAJBAAAAA0DBQQAAAALUGVuU3Ryb2tlVjEEAAAACkF0dHJpYnV0ZXMFVHJhY2UJU3RhcnRUaW1lBFR5cGUEBAAED1BlbkF0dHJpYnV0ZXNWMQIAAAAKSW5rVHJhY2VWMQIAAAAQDEFjdGlvblR5cGVWMQIAAAACAAAACQUAAAAJBgAAAPIk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BfAAAAXw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NIQUKAAAACklua1BvaW50VjEEAAAAAVgBWQ5QcmVzc3VyZUZhY3RvcglUaW1lU3RhbXAAAAAABgYLEAIAAABg1ZHRC2jvP4Dc0wjLPdU/AAC4PQAAAAAAAAAAAQsAAAAKAAAALNkXOwhN7z8ANcJyTyPUPwAA/j0QAAAAAAAAAAEMAAAACgAAACzZFzsITe8/ADXCck8j1D8AABA+EAAAAAAAAAABDQAAAAoAAAAU29pvhj/vP0BhuacRltM/AAAcPhAAAAAAAAAAAQ4AAAAKAAAA3N5g2YIk7z9AjbDc0wjTPwAAOD4QAAAAAAAAAAEPAAAACgAAAKri5kJ/Ce8/wBGWexph0T8AAE8+HwAAAAAAAAABEAAAAAoAAABg6C/h+eDuP8A9jbDc09A/AABlPh8AAAAAAAAAAREAAAAKAAAA9u87tPKq7j+AhOWeRljOPwAAcT4fAAAAAAAAAAESAAAACgAAAJL3R4frdO4/AOWeRljuyT8AAHg+LwAAAAAAAAABEwAAAAoAAAAo/1Na5D7uP4DuaYTlnsY/AAB7Pi8AAAAAAAAAARQAAAAKAAAAvgZgLd0I7j+AnkZY7mnEPwAAez4/AAAAAAAAAAEVAAAACgAAAHQMqctX4O0/AKgRlnsawT8AAH4+PwAAAAAAAAABFgAAAAoAAAAmEvJp0rftPwCw3NMIy70/AAB/Pj8AAAAAAAAAARcAAAAKAAAA2hc7CE2P7T8AsNzTCMu9PwAAfz5OAAAAAAAAAAEYAAAACgAAAI4dhKbHZu0/ALDc0wjLvT8AAII+TgAAAAAAAAABGQAAAAoAAAA+I81EQj7tPwCw3NMIy70/AICGPl4AAAAAAAAAARoAAAAKAAAA8igW47wV7T8AqBGWexrBPwCAiT5eAAAAAAAAAAEbAAAACgAAAIowIra13+w/gE8jLPc0wj8AgI0+bQAAAAAAAAABHAAAAAoAAAAkOC6JrqnsP4BGWO5phMU/AACRPm0AAAAAAAAAAR0AAAAKAAAAvj86XKdz7D+A7mmE5Z7GPwAAlj59AAAAAAAAAAEeAAAACgAAAFZHRi+gPew/AOWeRljuyT8AgJg+fQAAAAAAAAABHwAAAAoAAADwTlICmQfsPwDd0wjLPc0/AICZPo0AAAAAAAAAASAAAAAKAAAAiFZe1ZHR6z8ALPc0wnLPPwAAmz6NAAAAAAAAAAEhAAAACgAAACJeaqiKm+s/wBGWexph0T8AgJ0+nAAAAAAAAAABIgAAAAoAAADUY7NGBXPrP0DlnkZY7tE/AICkPpwAAAAAAAAAASMAAAAKAAAAbGu/Gf486z9AYbmnEZbTPwAArT6cAAAAAAAAAAEkAAAACgAAAAZzy+z2Bus/ADXCck8j1D8AgLM+rAAAAAAAAAABJQAAAAoAAACEfJr0bcPqP4Cw3NMIy9U/AAC6PrwAAAAAAAAAASYAAAAKAAAABIZp/OR/6j9ALPc0wnLXPwCAvT68AAAAAAAAAAEnAAAACgAAAISPOARcPOo/wP//////1z8AAMA+ywAAAAAAAAABKAAAAAoAAAACmQcM0/jpPwDUCMs9jdg/AIDBPssAAAAAAAAAASkAAAAKAAAAaKSZSMin6T+AexphuafZPwAAwz7LAAAAAAAAAAEqAAAACgAAAM6vK4W9Vuk/ACMs9zTC2j8AgMM+2wAAAAAAAAABKwAAAAoAAAAYvYD2MPjoPwDLPY2w3Ns/AADFPtsAAAAAAAAAASwAAAAKAAAAmMZP/qe06D8An0ZY7mncPwCAxT7qAAAAAAAAAAEtAAAACgAAABrQHgYfceg/gBphuacR3j8AAMc+6gAAAAAAAAABLgAAAAoAAACW2e0Nli3oPwA1wnJPI+A/AIDJPvoAAAAAAAAAAS8AAAAKAAAAMOH54I735z/A3NMIyz3hPwAAzj76AAAAAAAAAAEwAAAACgAAALDqyOgFtOc/YO5phOWe4j8AgNE+CgEAAAAAAAABMQAAAAoAAABI8tS7/n3nPyCWexphueM/AADUPgoBAAAAAAAAATIAAAAKAAAAyPujw3U65z/APY2w3NPkPwAA1D4ZAQAAAAAAAAEzAAAACgAAAGADsJZuBOc/gOWeRlju5T8AANQ+GQEAAAAAAAABNAAAAAoAAADgDH+e5cDmP0CNsNzTCOc/AADVPikBAAAAAAAAATUAAAAKAAAAYBZOplx95j8gYbmnEZbnPwCA1j4pAQAAAAAAAAE2AAAACgAAAMQh4OJRLOY/AMs9jbDc5z8AgNk+OQEAAAAAAAABNwAAAAoAAAAQLzVUxc3lPwDLPY2w3Oc/AADePjkBAAAAAAAAATgAAAAKAAAAQj5N+rZh5T8Ayz2NsNznPwCA4D5IAQAAAAAAAAE5AAAACgAAAHRNZaCo9eQ/4AjLPY2w6D8AgOI+WAEAAAAAAAABOgAAAAoAAADAWroRHJfkP+AIyz2NsOg/AIDjPlgBAAAAAAAAATsAAAAKAAAADGgPg4845D/gCMs9jbDoPwAA5T5nAQAAAAAAAAE8AAAACgAAAFZ1ZPQC2uM/4AjLPY2w6D8AgOU+ZwEAAAAAAAABPQAAAAoAAACmgrlldnvjP8ByTyMs9+g/AIDlPmcBAAAAAAAAAT4AAAAKAAAA8I8O1+kc4z/Ack8jLPfoPwAA5j53AQAAAAAAAAE/AAAACgAAADydY0hdvuI/wHJPIyz36D8AAOY+dwEAAAAAAAABQAAAAAoAAACgqPWEUm3iP8ByTyMs9+g/AADnPocBAAAAAAAAAUEAAAAKAAAACLSHwUcc4j/Ack8jLPfoPwCA6D6HAQAAAAAAAAFCAAAACgAAADrDn2c5sOE/4AjLPY2w6D8AAOg+lgEAAAAAAAABQwAAAAoAAACG0PTYrFHhPwDLPY2w3Oc/AADoPpYBAAAAAAAAAUQAAAAKAAAAuN8Mf57l4D8Ayz2NsNznPwAA5z6mAQAAAAAAAAFFAAAACgAAAOjuJCWQeeA/QI2w3NMI5z8AAOY+pgEAAAAAAAABRgAAAAoAAAAAAAAAAADgP4DlnkZY7uU/AADmPrYBAAAAAAAAAUcAAAAKAAAAZx4wTOMn3z+gEZZ7GmHlPwAA5j62AQAAAAAAAAFIAAAACgAAAMs8YJjGT94/wD2NsNzT5D8AAOY+xQEAAAAAAAABSQAAAAoAAABhVwp7rZLdP+DTCMs9jeQ/AADnPsUBAAAAAAAAAUoAAAAKAAAA+XG0XZTV3D/AaYTlnkbkPwCA5z7VAQAAAAAAAAFLAAAACgAAAJGMXkB7GNw/IJZ7GmG54z8AAOk+1QEAAAAAAAABTAAAAAoAAADzqo6MXkDbPyCWexphueM/AIDoPuQBAAAAAAAAAU0AAAAKAAAAV8m+2EFo2j/APY2w3NPkPwAA6D7kAQAAAAAAAAFOAAAACgAAAL3n7iQlkNk/oBGWexph5T8AAOg+9AEAAAAAAAABTwAAAAoAAAAhBh9xCLjYP4DlnkZY7uU/AADpPvQBAAAAAAAAAVAAAAAKAAAA7S/h+eCO1z+A5Z5GWO7lPwCA6j4MAgAAAAAAAAFRAAAACgAAALNZo4K5ZdY/gOWeRlju5T8AgOw+DAIAAAAAAAABUgAAAAoAAABLh+t0jiHVP6ARlnsaYeU/AADsPhsCAAAAAAAAAVMAAAAKAAAAFbGt/Wb40z/g0wjLPY3kPwAA6z4bAgAAAAAAAAFUAAAACgAAABHX6RxD6tI/IJZ7GmG54z8AgOs+KwIAAAAAAAABVQAAAAoAAAAL/SU8H9zRP2DuaYTlnuI/AIDsPisCAAAAAAAAAVYAAAAKAAAA0yboxPey0D+AsNzTCMvhPwCA7z4rAgAAAAAAAAFXAAAACgAAAKqZSMinSc8/oEZY7mmE4T8AAPM+OwIAAAAAAAABWAAAAAoAAAAC3rQzZ2PNP6BGWO5phOE/AAD1PjsCAAAAAAAAAVkAAAAKAAAAaiIhnyZ9yz9g7mmE5Z7iPwCA9j5KAgAAAAAAAAFaAAAACgAAADZfgTftzMk/wGmE5Z5G5D8AgPc+SgIAAAAAAAABWwAAAAoAAACKo+2irObHP8A9jbDc0+Q/AID3PloCAAAAAAAAAVwAAAAKAAAA8udZDmwAxj+A5Z5GWO7lPwCA9j5aAgAAAAAAAAFdAAAACgAAAFosxnkrGsQ/QCMs9zTC5j8AAPY+aQIAAAAAAAABXgAAAAoAAABOeD644/3BPyBhuacRluc/AAD3PmkCAAAAAAAAAV8AAAAKAAAA+KadORvrvj8Ayz2NsNznPwCA+T55AgAAAAAAAAFgAAAACgAAACBOplx9Rro/AMs9jbDc5z8AAP0+eQIAAAAAAAABYQAAAAoAAABE9a5/36G1P+AIyz2NsOg/AAABP4kCAAAAAAAAAWIAAAAKAAAAMI2f/E9psT/gCMs9jbDoPwBAAj+JAgAAAAAAAAFjAAAACgAAAAAs8KadOas/4AjLPY2w6D8AwAI/mAIAAAAAAAABZAAAAAoAAAAYH3EIuHikP+AIyz2NsOg/AAADP5gCAAAAAAAAAWUAAAAKAAAAsOeDO94fnT/Ack8jLPfoPwAAAz+oAgAAAAAAAAFmAAAACgAAADBUxc2F/pI/gLDc0wjL6T8AgOs+qAIAAAAAAAABZwAAAAoAAAAwVMXNhf6SP0DCck8jLOs/AADGPqgCAAAAAAAAAWgAAAAKAAAAAGFEbGu/mT/gaYTlnkbsPwAAhT64AgAAAAAAAAs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384|recordLength=33877|start=0|end=13384|audioFormat={00001610-0000-0010-8000-00AA00389B71}|audioRate=44100|muted=false|volume=0.8|fadeIn=0|fadeOut=0|videoFormat={34363248-0000-0010-8000-00AA00389B71}|videoRate=15|videoWidth=256|videoHeight=25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EAAAAGAAAABwMAAAAAAQAAAAQAAAAECUlua0F0b21WMQIAAAAJBAAAAA0DBQQAAAALUGVuU3Ryb2tlVjEEAAAACkF0dHJpYnV0ZXMFVHJhY2UJU3RhcnRUaW1lBFR5cGUEBAAED1BlbkF0dHJpYnV0ZXNWMQIAAAAKSW5rVHJhY2VWMQIAAAAQDEFjdGlvblR5cGVWMQIAAAACAAAACQUAAAAJBgAAAJkW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ChAAAAoQAAAAcJAAAAAAEAAAAAAQ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NXwUKAAAACklua1BvaW50VjEEAAAAAVgBWQ5QcmVzc3VyZUZhY3RvcglUaW1lU3RhbXAAAAAABgYLEAIAAACIiCjysufQP6TEBnnmkLA/AADQPQAAAAAAAAAAAQsAAAAKAAAAAHtvXv5m0T/eu7a5zAGwPwAAET4QAAAAAAAAAAEMAAAACgAAAKgcWmNFgtE/UAOHdKMerz8AACQ+EAAAAAAAAAABDQAAAAoAAAAgKuHAu6/RP25dfTVMVq4/AAAuPhAAAAAAAAAAAQ4AAAAKAAAAyMvLxQLL0T+sVC12MsetPwAARj4gAAAAAAAAAAEPAAAACgAAADjZUiN5+NE/rBFqt53FrD8AAFc+IAAAAAAAAAABEAAAAAoAAAB4UnbZHjjSP8prYHhG/as/AABpPi8AAAAAAAAAAREAAAAKAAAAmAHoO9yA0j9Y93l5UBirPwAAdj4vAAAAAAAAAAESAAAACgAAAMCwWZ6ZydI/dlFwOvlPqj8AgIE+LwAAAAAAAAABEwAAAAoAAACgy2dZhiTTP5qrZvuhh6k/AICEPj8AAAAAAAAAARQAAAAKAAAAcBzEwIqI0z/SohY8iPioPwCAhj4/AAAAAAAAAAEVAAAACgAAAADZvIC+/tM/DJrGfG5pqD8AgIk+PwAAAAAAAAABFgAAAAoAAABgAVKZIYfUP7jCmf21vac/AACLPk8AAAAAAAAAARcAAAAKAAAAgJWDCrQh1T/xuUk+nC6nPwCAiz5PAAAAAAAAAAEYAAAACgAAAIhfAyhexdU/nOIcv+OCpj8AgIk+XgAAAAAAAAABGQAAAAoAAAB4X9HxH3LWP0gL8D8r16U/AICHPl4AAAAAAAAAARoAAAAKAAAAQJXtZ/kn1z+BAqCAEUilPwCAhj5uAAAAAAAAAAEbAAAACgAAAPgAWIrq5tc/uvlPwfe4pD8AAIY+fQAAAAAAAAABHAAAAAoAAAA4RPtdOsrYP/Xw/wHeKaQ/AACGPn0AAAAAAAAAAR0AAAAKAAAACF/X4ujR2T/cU0aCoPCjPwAAhj59AAAAAAAAAAEeAAAACgAAANh5s2eX2do/3FNGgqDwoz8AAIo+jQAAAAAAAAABHwAAAAoAAACYyt2YXerbP2ciI0I/DaQ/AICRPo0AAAAAAAAAASAAAAAKAAAAMFFWdjsE3T8RjrmBG2OkPwAAnD6dAAAAAAAAAAEhAAAACgAAAFCvBwV4Qt4/8zPDwHIrpT8AgKg+nQAAAAAAAAABIgAAAAoAAACQDbmTtIDfP9bZzP/J86U/AICuPqwAAAAAAAAAASMAAAAKAAAA2DU1kXhf4D9f62x+/RGnPwAAsj6sAAAAAAAAAAEkAAAACgAAAASvPyx/9eA/mmijPA2GqD8AgLI+vAAAAAAAAAABJQAAAAoAAAAQeb9JKZnhP1q0trq7Fqo/AACyPrwAAAAAAAAAASYAAAAKAAAAKCgYkUc44j+uzqb4CMSrPwAAsj7MAAAAAAAAAAEnAAAACgAAAEi8SQLa0uI/rFQtdjLHrT8AALI+zAAAAAAAAAABKAAAAAoAAACIGi3HVGTjPy6pkLP65q8/AICsPswAAAAAAAAAASkAAAAKAAAAoMmFDnMD5D9rzVY4ACCxPwCApT7rAAAAAAAAAAEqAAAACgAAAKSTBSwdp+Q/W+OelsCFsj8AgJ8+6wAAAAAAAAABKwAAAAoAAAC4Ql5zO0blP2eWoHS+JLQ/AACcPusAAAAAAAAAASwAAAAKAAAA0PG2ulnl5T8o4rPybLW1PwCAmj7rAAAAAAAAAAEtAAAACgAAAOSgDwJ4hOY/CsuA8Fh/tz8AAJo++gAAAAAAAAABLgAAAAoAAADYhbb1rSznP5Qf5C0hn7k/AACaPvoAAAAAAAAAAS8AAAAKAAAA2Gpd6ePU5z99eO9Kdga8PwAAmj4KAQAAAAAAAAEwAAAACgAAANw03QaOeOg/0NWiR1i1vj8AAJo+CgEAAAAAAAABMQAAAAoAAAAMruehlA7pPzVNItJEucA/AACbPhoBAAAAAAAAATIAAAAKAAAAQCfyPJuk6T9UZT6gy0LCPwCAmz4aAQAAAAAAAAEzAAAACgAAAICF1QEWNuo/u+RIzqHawz8AAJ0+KQEAAAAAAAABNAAAAAoAAADIyJHwBMPqP7AyMLwWj8U/AICdPikBAAAAAAAAATUAAAAKAAAAVKCxhsQ96z+mgBeqi0PHPwAAnz45AQAAAAAAAAE2AAAACgAAAPwmXJrgqus/KJ3bV58UyT8AgJ8+OQEAAAAAAAABNwAAAAoAAADQd7gB5Q7sP5hUhRUq+8o/AICfPkkBAAAAAAAAATgAAAAKAAAAsJLGvNFp7D9Mcx0zBPDMPwCAnT5JAQAAAAAAAAE5AAAACgAAALR3hsumu+w/M5SJwKQIzz8AgJs+WAEAAAAAAAABOgAAAAoAAADYJvgtZATtPwKo7S5em9A/AICbPlgBAAAAAAAAATsAAAAKAAAAtFwtv9xj7T8ciGptMNbRPwCAnD5oAQAAAAAAAAE8AAAACgAAAIySYlBVw+0/3Teuo4Q/0z8AgJ0+aAEAAAAAAAABPQAAAAoAAACQdyJfKhXuP5zn8dnYqNQ/AICdPncBAAAAAAAAAT4AAAAKAAAArCaUwedd7j9z/E8AtvzVPwAAnj53AQAAAAAAAAE/AAAACgAAAOift3eNne4/YhKYXnZi1z8AAJ8+hwEAAAAAAAABQAAAAAoAAABA44yBG9TuPwvB8Vznudg/AICePocBAAAAAAAAAUEAAAAKAAAAqAs7tR0G7z/JcDWTOyPaPwAAnT6XAQAAAAAAAAFCAAAACgAAABgZwhKUM+8/5uyBGWiF2z8AgJ4+lwEAAAAAAAABQwAAAAoAAACYCyKaflzvP2TRpjfHB90/AICiPqYBAAAAAAAAAUQAAAAKAAAALONaS92A7z8RHNB9kobePwCApj6mAQAAAAAAAAFFAAAACgAAAMifbCawoO8/deb+9eQA4D8AAKw+pgEAAAAAAAABRgAAAAoAAACUCwl/37LvP5wlD3Hew+A/AICxPrYBAAAAAAAAAUcAAAAKAAAAbFx+AYPA7z/blyEADoXhPwCAtz62AQAAAAAAAAFIAAAACgAAAEySzK2aye8/GQo0jz1G4j8AgLs+xgEAAAAAAAABSQAAAAoAAABMksytmsnvP1d8Rh5tB+M/AAC+PsYBAAAAAAAAAUoAAAAKAAAAXHel1w7F7z9/u1aZZsrjPwAAvj7VAQAAAAAAAAFLAAAACgAAAIQmMFVrt+8/A8dvZDiG5D8AAL0+1QEAAAAAAAABTAAAAAoAAAC8upP8O6XvP3CfhhvUQ+U/AIC9PuUBAAAAAAAAAU0AAAAKAAAABDTQzYCO7z/dd53SbwHmPwCAvj7lAQAAAAAAAAFOAAAACgAAAFSS5cg5c+8/jum6xa255j8AgMA+5QEAAAAAAAABTwAAAAoAAADUn4VBT0rvP8uN5TAwZ+c/AIDDPuUBAAAAAAAAAVAAAAAKAAAAcHfXDU0Y7z8IMhCcshToPwCAyT71AQAAAAAAAAFRAAAACgAAABQ0AgS/4e4/im9BQ9e86D8AgNA+9QEAAAAAAAABUgAAAAoAAAAUT0L16Y/uP1FGeSaeX+k/AADUPgUCAAAAAAAAAVMAAAAKAAAAHE9bEIk57j9ftrdFB/3pPwCA1j4FAgAAAAAAAAFUAAAACgAAADg0TVWc3u0/r7/8oBKV6j8AgNc+FAIAAAAAAAABVQAAAAoAAAA8NGZwO4jtP3bITGAsJOs/AIDXPhQCAAAAAAAAAVYAAAAKAAAAaP4w38Io7T890ZwfRrPrPwAA2D4kAgAAAAAAAAFXAAAACgAAAJit1He+xOw/MEDxBsw+7D8AANk+JAIAAAAAAAABWAAAAAoAAAAc1rTh/knsP67hUmaWv+w/AIDZPjQCAAAAAAAAAVkAAAAKAAAAoONtdbPK6z92HLsBAzvtPwAA2z40AgAAAAAAAAFaAAAACgAAACjxJgloS+s/Z70nxduy7T8AgNs+QwIAAAAAAAABWwAAAAoAAADIyJHwBMPqP/zDoxQvHu4/AIDbPkMCAAAAAAAAAVwAAAAKAAAAnE+HVf4s6j8b/Szcxn7uPwAA3D5DAgAAAAAAAAFdAAAACgAAAHi7VeRrkuk/w2jDG6PU7j8AAN0+UwIAAAAAAAABXgAAAAoAAABkDP2cTfPoP+HTZL+NIe8/AIDdPlMCAAAAAAAAAV8AAAAKAAAAQHjLK7tY6D+hpBXv8mHvPwCA3T5iAgAAAAAAAAFgAAAACgAAAGBd1ottp+c/6qfTlpyX7z8AAN8+YgIAAAAAAAABYQAAAAoAAAB8XQjCq/rmP/BDo972vu8/AIDhPnICAAAAAAAAAWIAAAAKAAAAeHhhznVS5j+URYKyy9nvPwAA5T5yAgAAAAAAAAFjAAAACgAAALBCRVicnOU/8N9yJlHm7z8AAOo+ggIAAAAAAAABZAAAAAoAAADw8QEMN+LkP/DfciZR5u8/AIDtPoICAAAAAAAAAWUAAAAKAAAASGtwE7oe5D/Cq4baN9bvPwCA8T6RAgAAAAAAAAFmAAAACgAAALTJt0SxVuM/enawVju07z8AAPU+kQIAAAAAAAABZwAAAAoAAABYvGIdeXziP+rZ63Lvg+8/AAD5PqECAAAAAAAAAWgAAAAKAAAA9K4N9kCi4T/OPDLzsUrvPwAA+z6hAgAAAAAAAAFpAAAACgAAAIC836SUzOA/JZ+D14II7z8AgPw+sQIAAAAAAAABagAAAAoAAACI8niiidLfPyBn5EfOue4/AID+PrECAAAAAAAAAWsAAAAKAAAAyNfOUxke3j+LLlAcKGLuPwBAAD/AAgAAAAAAAAFsAAAACgAAANAowV3Ye9w/KVzAGO4G7j8AwAA/wAIAAAAAAAABbQAAAAoAAADArwEUr+LaPx9WOWWMpO0/AIABP9ACAAAAAAAAAW4AAAAKAAAAQCm7bA8c2T+JT70VOTntPwBAAj/QAgAAAAAAAAFvAAAACgAAADCw+yLmgtc/9UhBxuXN7D8AQAM/3wIAAAAAAAABcAAAAAoAAAAYNzzZvOnVP4+oyZ7+Xuw/AAADP98CAAAAAAAAAXEAAAAKAAAAWBySikw11D/LbWEDkuPrPwAAAz/vAgAAAAAAAAFyAAAACgAAABgPb5lSrtI/CTP5ZyVo6z8AgAI/7wIAAAAAAAABcwAAAAoAAACwN5pUcDDRP1srk+Du6uo/AAACP/8CAAAAAAAAAXQAAAAKAAAAQCwneEt3zz9mvD75aF/qPwCAAj//AgAAAAAAAAF1AAAACgAAAHB9fe6Ge8w/iYDsJRnS6T8AQAM/DgMAAAAAAAABdgAAAAoAAADgfUXHf8jJPx9EpbbXO+k/AMADPw4DAAAAAAAAAXcAAAAKAAAAgMHiqQZMxz/NOmBbzKPoPwDAAz8eAwAAAAAAAAF4AAAACgAAAHBIVZYbBsU/7jAmZM8C6D8AAAQ/HgMAAAAAAAABeQAAAAoAAAAQpwA0j+TCP/nz6VicY+c/AAAEPx4DAAAAAAAAAXoAAAAKAAAA4JkPedOwwD+O6brFrbnmPwCABD8uAwAAAAAAAAF7AAAACgAAAACg549LZ70/xhKD4uYW5j8AwAU/LgMAAAAAAAABfAAAAAoAAACgapPyav65P0TVUTvCbuU/AIAHPz0DAAAAAAAAAX0AAAAKAAAAgAx4Bum5tj8eZCnkdb/kPwAACj89AwAAAAAAAAF+AAAACgAAAGA1By6D4rM/PowHycsK5D8AwAs/TQMAAAAAAAABfwAAAAoAAADg5EBpOXixPwLo3F1JXeM/AAANP00DAAAAAAAAAYAAAAAKAAAAAIfYDVqtrj/zqbYaM6ziPwBADj9cAwAAAAAAAAGBAAAACgAAAADzoKv+sqo/KgWXE7/14T8AwA8/XAMAAAAAAAABggAAAAoAAACADturYAGnP2BgdwxLP+E/AIARP2wDAAAAAAAAAYMAAAAKAAAAANmGDoCYoz+u7lkZDYfgPwCAEz9sAwAAAAAAAAGEAAAACgAAAMABFjYawaA/giyGxOKS3z8AgBQ/fAMAAAAAAAABhQAAAAoAAAAA92b27UGbP/LiRrb6Jd4/AEAVP3wDAAAAAAAAAYYAAAAKAAAAAKZoCp0klj8Ezf5XOsDcPwBAFj+LAwAAAAAAAAGHAAAACgAAAAC1TePGmJE/QR27IeZW2z8AwBc/iwMAAAAAAAABiAAAAAoAAAAAQiwC1zyLP2sIXfsIA9o/AAAaP5sDAAAAAAAAAYkAAAAKAAAAAJNKUQuOhT9mjfqsv7LYPwDAHD+bAwAAAAAAAAGKAAAACgAAAAChLyo1AoE/YhKYXnZi1z8AwB4/qwMAAAAAAAABiwAAAAoAAAAATkQtlHh9P9RkKJjoHNY/AMAgP6sDAAAAAAAAAYwAAAAKAAAAANa2Gakyez/n6q+Bgt7UPwAAIT+6AwAAAAAAAAGNAAAACgAAAADK0UB/vn8/oKQuG0Sn0z8AACE/ugMAAAAAAAABjgAAAAoAAAAAG709IEiDP/qRpGQtd9I/AAAhP8oDAAAAAAAAAY8AAAAKAAAAAMme7uv2iD/gsScmWzzRPwCAIT/KAwAAAAAAAAGQAAAACgAAAAB3gJ+3pY4/mWumvxwF0D8AwCE/2QMAAAAAAAABkQAAAAoAAACAEzGoQSqSP6FKSrK8m80/AMAhP9kDAAAAAAAAAZIAAAAKAAAAAEiFRSKTlT+08T6VZzTLPwAAIj/ZAwAAAAAAAAGTAAAACgAAAAA6oGz4Hpo/nc7+lwD4yD8AACI/6QMAAAAAAAABlAAAAAoAAACAERFFXvacP9iC6xlSZ8c/AAAiP+kDAAAAAAAAAZUAAAAKAAAAQA9rXVKboT8ykc5cTA7FPwCAIj8GBAAAAAAAAAGWAAAACgAAAMBEv/oyBKU/vKGFDw3Zwj8AwCM/BgQAAAAAAAABlwAAAAoAAAAA2PZcjv6oP8Eb/5Hj1cA/AIAlPxUEAAAAAAAAAZgAAAAKAAAAAGwuv+n4rD+oyKqosd69PwAAJz8VBAAAAAAAAAGZAAAACgAAAACvJPNfwrA/vCzczMd1uj8AQCg/JQQAAAAAAAABmgAAAAoAAADAXc58JL6zPzaVtdBqVLc/AEApPyUEAAAAAAAAAZsAAAAKAAAAQOSwt0fetj86zGuUrE+0PwBAKj81BAAAAAAAAAGcAAAACgAAAKAZBVUoR7o/imoQuD1ZsT8AwCo/NQQAAAAAAAABnQAAAAoAAACAdyBBqou9P1J9APd5G60/AIArP0QEAAAAAAAAAZ4AAAAKAAAA0OqdFhZowD/r/Az9MDCoPwDAKz9EBAAAAAAAAAGfAAAACgAAABDdgBblQMI/aN9fg6oLoz8AgCw/VAQAAAAAAAABoAAAAAoAAADwppzHEj7EPx5bkpIAepw/AMAsP1QEAAAAAAAAAaEAAAAKAAAAgNxU0W9Nxj8wQ3icWm2UPwDALD9jBAAAAAAAAAGiAAAACgAAADASDdvMXMg/17NvSUtwiz8AAC0/YwQAAAAAAAABowAAAAoAAADgR8XkKWzKP48+olbDtIA/AAAtP3MEAAAAAAAAAaQAAAAKAAAAMAQoAqPozD86Nt2+JhpzPwBALD9zBAAAAAAAAAGlAAAACgAAAJBv/IHZrc8/TA4gjdmuaT8AACw/gwQAAAAAAAABpgAAAAoAAABwozatn0LRP6TIhoadDG8/AAAoP4MEAAAAAAAAAacAAAAKAAAAcFJEo+Dk0j9ZBC9XSEKAPwCAIj+SBAAAAAAAAAGoAAAACgAAACht7vFQmdQ/SShWSEFVjD8AABI/kgQAAAAAAAABqQAAAAoAAACYKYNFCGnWP9Z3WBj1x5c/AAD6PpIEAAAAAAAAAaoAAAAKAAAAUCntok1v2D+m1g/EkHyiPwCAqj7BBAAAAAAAAAs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3384|recordEnd=26395|recordLength=33877|start=13384|end=26395|audioFormat={00001610-0000-0010-8000-00AA00389B71}|audioRate=44100|muted=false|volume=0.8|fadeIn=0|fadeOut=0|videoFormat={34363248-0000-0010-8000-00AA00389B71}|videoRate=15|videoWidth=256|videoHeight=25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CAAAABwMAAAAAAQAAAAQAAAAECUlua0F0b21WMQIAAAAJBAAAAA0DBQQAAAALUGVuU3Ryb2tlVjEEAAAACkF0dHJpYnV0ZXMFVHJhY2UJU3RhcnRUaW1lBFR5cGUEBAAED1BlbkF0dHJpYnV0ZXNWMQIAAAAKSW5rVHJhY2VWMQIAAAAQDEFjdGlvblR5cGVWMQIAAAACAAAACQUAAAAJBgAAABMg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BmAAAAZg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0aBQoAAAAKSW5rUG9pbnRWMQQAAAABWAFZDlByZXNzdXJlRmFjdG9yCVRpbWVTdGFtcAAAAAAGBgsQAgAAAPT6i5NB5OE/wFdzV9Kvoj8AALA9AAAAAAAAAAABCwAAAAoAAAAI1syL2AbiPyDeL1gqxKE/AADyPQ8AAAAAAAAAAQwAAAAKAAAACNbMi9gG4j/gE0gl52WhPwAACD4PAAAAAAAAAAENAAAACgAAAGB04jNgEuI/kGTsWILYoD8AABA+DwAAAAAAAAABDgAAAAoAAADAEvjb5x3iP5Bk7FiC2KA/AAAjPg8AAAAAAAAAAQ8AAAAKAAAAGLENhG8p4j9gf3i/YKmgPwAAMT4oAAAAAAAAAAEQAAAACgAAABixDYRvKeI/QLWQjB1LoD8AAEE+KAAAAAAAAAABEQAAAAoAAAAYsQ2EbyniPxDQHPP7G6A/AABIPjcAAAAAAAAAARIAAAAKAAAAwBL42+cd4j+gC2qAcXufPwAASz43AAAAAAAAAAETAAAACgAAAAjWzIvYBuI/IHeaGuu+nj8AAEw+NwAAAAAAAAABFAAAAAoAAACcXHbrudjhP8C5K+lXiZw/AABOPkcAAAAAAAAAARUAAAAKAAAA0EQKoxOf4T/AZ+1RPpeZPwAATz5HAAAAAAAAAAEWAAAACgAAAFTwcgpeTuE/oEvHh+FGlj8AAFI+VwAAAAAAAAABFwAAAAoAAADIwJp5EdvgP4Avob2E9pI/AABVPlcAAAAAAAAAARgAAAAKAAAAyBdsSKY54D+A/VYbQ9ONPwAAXT5mAAAAAAAAAAEZAAAACgAAAJjdei52MN8/QMUKh4kyhz8AAGg+ZgAAAAAAAAABGgAAAAoAAACgix3Mn+3dP8C1Xb7cCoI/AAB1PnYAAAAAAAAAARsAAAAKAAAAqDnAacmq3D+AJMIfU014PwCAgz52AAAAAAAAAAEcAAAACgAAAPiqN7fjUNs/gNKDiDlbdT8AgIo+dgAAAAAAAAABHQAAAAoAAADAlQWlHCXaPwCp5Lws4nM/AICRPoYAAAAAAAAAAR4AAAAKAAAAwEOoQkbi2D8A+yJURtR2PwCAlT6VAAAAAAAAAAEfAAAACgAAAMjxSuBvn9c/APHdGZOqfz8AAJg+lQAAAAAAAAABIAAAAAoAAAAYY8ItikXWPwAxOyEDdoY/AICZPpUAAAAAAAAAASEAAAAKAAAAIBFly7MC1T+g3WImawSQPwCAmT6lAAAAAAAAAAEiAAAACgAAALhFsci+kdM/ALf3IVuKlT8AAJo+pQAAAAAAAAABIwAAAAoAAAAQtygW2TfSP4DvQ7YUK5w/AACbPrQAAAAAAAAAASQAAAAKAAAAgN4hVCEj0T9Qw6PxS/OhPwCAmj60AAAAAAAAAAElAAAACgAAABi8nIKXU9A/kO3cINfrpj8AAJo+xAAAAAAAAAABJgAAAAoAAAAwJtyiWGTPP3CRWU8K0Kw/AACbPsQAAAAAAAAAAScAAAAKAAAAgECCId6rzj/g5NLxYbixPwCAnD7UAAAAAAAAAAEoAAAACgAAANCshQI6Ns8/+KIOVbSttT8AAKU+1AAAAAAAAAABKQAAAAoAAAD4BRuSaQ7QP2gQpoRrMLo/AICwPuMAAAAAAAAAASoAAAAKAAAAqOt0E+TG0D84LZmAh0C/PwAAvD7jAAAAAAAAAAErAAAACgAAAMBKJTV9rdE//PXQisx6wj8AgMY+8wAAAAAAAAABLAAAAAoAAAAwbaoGB33SP7wzJlU/kMU/AADSPvMAAAAAAAAAAS0AAAAKAAAAmI8v2JBM0z/MatiFerHIPwCA3j4DAQAAAAAAAAEuAAAACgAAAJA4Xgn87dM/1HIVgzAlzD8AgOY+AwEAAAAAAAABLwAAAAoAAABoKwtKOUrUPzyImLNVgc8/AIDtPhIBAAAAAAAAATAAAAAKAAAAIGg2mkhh1D8iyGrYhXrRPwCA7z4SAQAAAAAAAAExAAAACgAAAGgrC0o5StQ/NtZ9PbQi0z8AAPA+IgEAAAAAAAABMgAAAAoAAADY+zK57NbTP77x1tVRs9Q/AADwPiIBAAAAAAAAATMAAAAKAAAAKBbZN3Ie0z+yGnahXizWPwAA8D4xAQAAAAAAAAE0AAAACgAAAPAApyWr8tE/QmVEbYFq1z8AAPI+MQEAAAAAAAABNQAAAAoAAADwrknD1K/QP1ZHzdJmf9g/AID2PkEBAAAAAAAAATYAAAAKAAAAgECCId6rzj9OROKeKmXZPwCA+j5BAQAAAAAAAAE3AAAACgAAADAjcbwS+Ms/EtIOa3kt2j8AAAA/QQEAAAAAAAABOAAAAAoAAADQBWBXR0TJP/5zJARv0to/AEABP1EBAAAAAAAAATkAAAAKAAAAcOhO8nuQxj+2plGd71nbPwBAAj9RAQAAAAAAAAE6AAAACgAAABDLPY2w3MM/PmqWNvvD2z8AwAI/YAEAAAAAAAABOwAAAAoAAADArSwo5SjBPzI7IQN2Ftw/AMACP2ABAAAAAAAAATwAAAAKAAAA4DrdBLkxvD/eEk9pKF3cPwAAAz9wAQAAAAAAAAE9AAAACgAAAIAaYbmnEbY//vfCAkqM3D8AgAM/cAEAAAAAAAABPgAAAAoAAADg7JGu002wP47qfM/ao9w/AMAEP4ABAAAAAAAAAT8AAAAKAAAAwC+Ty249pz+O6nzP2qPcPwCABj+AAQAAAAAAAAFAAAAACgAAAAA3EL6lCKA/RvEfaRKY3D8AAAg/jwEAAAAAAAABQQAAAAoAAAAAE4Jmo4mUP7r+ZZyBgNw/AMAJP48BAAAAAAAAAUIAAAAKAAAAALBmXsQ2kD8+liA2RFfcPwAACz+fAQAAAAAAAAFDAAAACgAAAACwZl7ENpA/GrGsnCIo3D8AQAw/nwEAAAAAAAABRAAAAAoAAAAA3jVpmPqVP7bS25w47ds/AMAMP64BAAAAAAAAAUUAAAAKAAAAADcQvqUIoD8+apY2+8PbPwDADD+uAQAAAAAAAAFGAAAACgAAAIBk38h5zKU/CvutNoam2z8AQAw/vgEAAAAAAAABRwAAAAoAAABAXWLWQgGtP5btZwMXvts/AAAMP74BAAAAAAAAAUgAAAAKAAAAIJ6fMkN3sj9aTwrQHPPbPwCACz/OAQAAAAAAAAFJAAAACgAAAGANDvrkbbY/PpYgNkRX3D8AAAs/zgEAAAAAAAABSgAAAAoAAAAAis+ASQi6PyY4Ns85/Nw/AAALP90BAAAAAAAAAUsAAAAKAAAAYAaRB66ivT9GSTRopL7dPwCACz/dAQAAAAAAAAFMAAAACgAAAADI0qZqcMA/KrzUzRS23j8AQAs/7QEAAAAAAAABTQAAAAoAAAAAGjAJQbPBP+YajGbe0N8/AIAKP+0BAAAAAAAAAU4AAAAKAAAAIHngKtqZwj9zOdAyuHvgPwBACj/9AQAAAAAAAAFPAAAACgAAAMBeOqxUUsM/aSAgf9cX4T8AAAo//QEAAAAAAAABUAAAAAoAAACARJQtzwrEP/s+ZEuxwuE/AEAJP/0BAAAAAAAAAVEAAAAKAAAAwLCXDiuVxD8t2tZKb3PiPwAACT8MAgAAAAAAAAFSAAAACgAAABAdm++GH8U/pW6msPUv4z8AgAk/DAIAAAAAAAABUwAAAAoAAABQiZ7Q4qnFP2G3mMkaAeQ/AEAKPxwCAAAAAAAAAVQAAAAKAAAAEG/4UV1ixj9f+edICN7kPwDACj8cAgAAAAAAAAFVAAAACgAAACDOqHP2SMc/v74IlRG15T8AwAo/KwIAAAAAAAABVgAAAAoAAACwpq81rl3IPyPJY5REg+Y/AEAKPysCAAAAAAAAAVcAAAAKAAAAcOu52MH8yT+VGPlGoUjnPwAACj87AgAAAAAAAAFYAAAACgAAAMCpGhz0ycs/vW4xkzUC6D8AAAo/OwIAAAAAAAABWQAAAAoAAABg4dH/RMXNP1fSrxI5pOg/AIAKP0sCAAAAAAAAAVoAAAAKAAAAgJLfg7Tuzz+rPNErdDrpPwDACj9LAgAAAAAAAAFbAAAACgAAADAbTaQwOtE//abyRK/Q6T8AgAs/WgIAAAAAAAABXAAAAAoAAACg5gCnJavSP/vSfET4Y+o/AEAMP1oCAAAAAAAAAV0AAAAKAAAAIGg2mkhh1D8LREH3au7qPwDADT9qAgAAAAAAAAFeAAAACgAAAKiSmr7WuNY/G/o/XQdw6z8AgA8/agIAAAAAAAABXwAAAAoAAAB4KQLEwJrZPydrBBB6+us/AAASP3oCAAAAAAAAAWAAAAAKAAAAQMBpyap83D+PX5qPCH/sPwCAFT96AgAAAAAAAAFhAAAACgAAACgNU7/Co98/T9cB3LL97D8AwBk/iQIAAAAAAAABYgAAAAoAAADQRAqjE5/hP2/SOvV4du0/AAAeP4kCAAAAAAAAAWMAAAAKAAAAEANr5kVs4z9J1BaoduPtPwAAIj+ZAgAAAAAAAAFkAAAACgAAAJyEoNloIuU/JxstDp5H7j8AACQ/mQIAAAAAAAABZQAAAAoAAAAQK5XU9LXmP8utIMEml+4/AEAlP6gCAAAAAAAAAWYAAAAKAAAAmKzKxxds6D/XCCD09NfuPwBAJj+oAgAAAAAAAAFnAAAACgAAAGjx1GorC+o/66hZ2uwP7z8AQCc/qAIAAAAAAAABaAAAAAoAAAAYgF0dEWXrP60K/KbyRO8/AMAnP7gCAAAAAAAAAWkAAAAKAAAA/PZ5h1CF7D8pc0ENMG7vPwCAKD+4AgAAAAAAAAFqAAAACgAAAHj0P1Fxd+0/AV9YQImR7z8AwCg/yAIAAAAAAAABawAAAAoAAADkFsUi+0buP+GPqSYMrO8/AIApP8gCAAAAAAAAAWwAAAAKAAAA3L/zU2bo7j/DwPoMj8bvPwCAKD/XAgAAAAAAAAFtAAAACgAAAHDvy+SyW+8/rTaGpjvY7z8AwCc/1wIAAAAAAAABbgAAAAoAAAB8ygzdSX7vP602hqY72O8/AMAMP/cCAAAAAAAAAW8AAAAKAAAAfMoM3Ul+7z8zzkBA/q7vPwAAwD73AgAAAAAAAAs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1542|recordEnd=63893|recordLength=145704|start=31542|end=63893|audioFormat={00001610-0000-0010-8000-00AA00389B71}|audioRate=44100|muted=false|volume=0.8|fadeIn=0|fadeOut=0|videoFormat={34363248-0000-0010-8000-00AA00389B71}|videoRate=15|videoWidth=256|videoHeight=25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9315|recordLength=139691|start=0|end=19315|audioFormat={00001610-0000-0010-8000-00AA00389B71}|audioRate=44100|muted=false|volume=0.8|fadeIn=0|fadeOut=0|videoFormat={34363248-0000-0010-8000-00AA00389B71}|videoRate=15|videoWidth=256|videoHeight=25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9315|recordEnd=28838|recordLength=139691|start=19315|end=28838|audioFormat={00001610-0000-0010-8000-00AA00389B71}|audioRate=44100|muted=false|volume=0.8|fadeIn=0|fadeOut=0|videoFormat={34363248-0000-0010-8000-00AA00389B71}|videoRate=15|videoWidth=256|videoHeight=25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8838|recordEnd=51047|recordLength=139691|start=28838|end=51047|audioFormat={00001610-0000-0010-8000-00AA00389B71}|audioRate=44100|muted=false|volume=0.8|fadeIn=0|fadeOut=0|videoFormat={34363248-0000-0010-8000-00AA00389B71}|videoRate=15|videoWidth=256|videoHeight=25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IAAAAKAAAABwMAAAAAAQAAAAQAAAAECUlua0F0b21WMQIAAAAJBAAAAAkFAAAADQIFBAAAAAtQZW5TdHJva2VWMQQAAAAKQXR0cmlidXRlcwVUcmFjZQlTdGFydFRpbWUEVHlwZQQEAAQPUGVuQXR0cmlidXRlc1YxAgAAAApJbmtUcmFjZVYxAgAAABAMQWN0aW9uVHlwZVYxAgAAAAIAAAAJBgAAAAkHAAAA2BMAAAAAAAAF+P///wxBY3Rpb25UeXBlVjEBAAAAB3ZhbHVlX18ACAIAAAAAAAAAAQUAAAAEAAAACQkAAAAJCgAAAGUb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BFAAAARQAAAAEJAAAABgAAAP8AAAAAAAAAAAAACEAAAAHy////9P///wEAAAAAAAAAAAAIQAEKAAAABwAAAAkPAAAAkwAAAJMAAAAHDQAAAAABAAAAgAAAAAQKSW5rUG9pbnRWMQI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NOwcPAAAAAAEAAAAAAQAABApJbmtQb2ludFYxAg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1tBRAAAAAKSW5rUG9pbnRWMQQAAAABWAFZDlByZXNzdXJlRmFjdG9yCVRpbWVTdGFtcAAAAAAGBgsQAgAAAJ6q798+yes/sE5JU2VosD8AAHg+AAAAAAAAAAABEQAAABAAAAB2ygkhGNjrPzBY7mmE5a4/AICqPhAAAAAAAAAAARIAAAAQAAAA/qN6oQje6z+wPEbrASGuPwAAwD4QAAAAAAAAAAETAAAAEAAAAAxXXKLp6es/QBNKLT76rD8AgLw+EAAAAAAAAAABFAAAABAAAACUMM0i2u/rP2AF9u38l6w/AADAPhAAAAAAAAAAARUAAAAQAAAA5HZ248L46z/A6U1vetOrPwAAwD4QAAAAAAAAAAEWAAAAEAAAADC9H6SrAew/UMBRsbasqj8AAMA+IAAAAAAAAAABFwAAABAAAABAcAGljA3sP7CkqTI06Kk/AADAPiAAAAAAAAAAARgAAAAQAAAA2PxTJl4f7D8AiQG0sSOpPwAAwD4vAAAAAAAAAAEZAAAAEAAAADj23ucnNOw/YG1ZNS9fqD8AAMA+LwAAAAAAAAABGgAAABAAAAAaydop4k7sP9BRsbasmqc/AADBPj8AAAAAAAAAARsAAAAQAAAATOJ/LIVy7D/wQ113azinPwCAwj4/AAAAAAAAAAEcAAAAEAAAAJCuBjAJouw/0FGxtqyapz8AAMI+PwAAAAAAAAABHQAAABAAAABeVP6zfdfsPwCJAbSxI6k/AADBPk8AAAAAAAAAAR4AAAAQAAAAstNmuOIS7T9AE0otPvqsPwCAwD5PAAAAAAAAAAEfAAAAEAAAAARTz7xHTu0/cGNHMsf7sD8AAME+XgAAAAAAAAABIAAAABAAAAAeP3ABpYztPyDEk+2Pq7M/AIDEPl4AAAAAAAAAASEAAAAQAAAANisRRgLL7T+oMjTomb22PwAAyz5uAAAAAAAAAAEiAAAAEAAAANbwIgtQD+4/2Lx8YSaUuj8AANA+bgAAAAAAAAABIwAAABAAAACwSfyPpVDuPyBAGzuSOb4/AADWPo0AAAAAAAAAASQAAAAQAAAAjKLVFPuR7j8I7Nv5LznBPwCA1z6NAAAAAAAAAAElAAAAEAAAAOIhPhlgze4/qFPSVBkaxD8AANg+jQAAAAAAAAABJgAAABAAAADoWv1c3P/uP1C7yK8C+8Y/AADYPo0AAAAAAAAAAScAAAAQAAAAZrpLIGgs7z/UKWmqDA3KPwAA2T6dAAAAAAAAAAEoAAAAEAAAAFxAKWMDU+8/7JQ0VYYGzT8AgNg+nQAAAAAAAAABKQAAABAAAADM7JUlrnPvP3ID1U+QGNA/AADYPqsAAAAAAAAAASoAAAAQAAAAdCzKp2CR7z8WRaQ8RuvRPwAA2D6rAAAAAAAAAAErAAAAEAAAAFr/xekarO8/Wg8I8WT70z8AANg+uwAAAAAAAAABLAAAABAAAAC4+FCr5MDvPyjWllXz8tU/AIDWPrsAAAAAAAAAAS0AAAAQAAAAjhhr7L3P7z9Wp6SpMjTYPwAA1T7LAAAAAAAAAAEuAAAAEAAAANxeFK2m2O8/yvbH1Slp2j8AgNY+ywAAAAAAAAABLwAAABAAAABiOIUtl97vP7BJwFGxttw/AIDaPssAAAAAAAAAATAAAAAQAAAAYjiFLZfe7z8MoI0dyRzfPwCA3z7qAAAAAAAAAAExAAAAEAAAANxeFK2m2O8/7PyXnLjN4D8AgOU+6gAAAAAAAAABMgAAABAAAACOGGvsvc/vP/joc5boBuI/AIDqPuoAAAAAAAAAATMAAAAQAAAAuPhQq+TA7z+Q0XpAiCfjPwAA8D7qAAAAAAAAAAE0AAAAEAAAAJiSjakiqe8/jPehrrs15D8AgPI++QAAAAAAAAABNQAAABAAAACgDLBmh4LvP2hevjATSuU/AID0PvkAAAAAAAAAATYAAAAQAAAAXEApYwNT7z/2gBBPtj/mPwCA9T4JAQAAAAAAAAE3AAAAEAAAAJSaMd+OHe8/xiF4RREp5z8AgPU+CQEAAAAAAAABOAAAABAAAAACiAEbIuXuP0Z+Fdi38+c/AAD3PhkBAAAAAAAAATkAAAAQAAAArgiZFr2p7j8KWchCFrLoPwCA+D4ZAQAAAAAAAAE6AAAAEAAAAFyJMBJYbu4/OHGbcQhe6T8AgPw+KAEAAAAAAAABOwAAABAAAABCnY/N+i/uP6oHhHiy/ek/AAABPygBAAAAAAAAATwAAAAQAAAApNd9CK3r7T9CXXdrOJfqPwBAAz84AQAAAAAAAAE9AAAAEAAAADylMwNnpO0/kjRVhgY96z8AgAU/OAEAAAAAAAABPgAAABAAAABiTFp+EWPtP/wEiQG0ses/AIAHP0gBAAAAAAAAAT8AAAAQAAAASGC5ObQk7T9k1bx8YSbsPwAACj9IAQAAAAAAAAFAAAAAEAAAALpNiXVH7Ow/NOMQvKKI7D8AwAo/VwEAAAAAAAABQQAAABAAAAC0FMoxy7nsP5Ltj6tT0uw/AAALP1cBAAAAAAAAAUIAAAAQAAAAYJVhLWZ+7D/OOASvKCLtPwCACz9nAQAAAAAAAAFDAAAAEAAAABrJ2iniTuw/5MRtxiF47T8AQAw/ZwEAAAAAAAABRAAAABAAAAAmQ/3mRijsP6oMDXpmr+0/AMAMP3YBAAAAAAAAAUUAAAAQAAAAfAPJZJQK7D+20sEFY9rtPwDADD92AQAAAAAAAAFGAAAAEAAAAFidBWPS8us/BheMaRf57T8AAA0/hgEAAAAAAAABRwAAABAAAAD+o3qhCN7rP1hbVs3LF+4/AAANP4YBAAAAAAAAAUgAAAAQAAAAZBcoIDfM6z+G4BVFpDzuPwAADT+WAQAAAAAAAAFJAAAAEAAAAJD3Dd9dves/+uPqlDRV7j8AgA0/lgEAAAAAAAABSgAAABAAAABCsWQedbTrP3Dnv+TEbe4/AMANP5YBAAAAAAAAAUsAAAAQAAAAutfznYSu6z/i6pQ0VYbuPwDADT+WAQAAAAAAAAFMAAAAEAAAADL+gh2UqOs/Ni9fmAml7j8AAA4/pQEAAAAAAAABTQAAABAAAABukUrdm6XrP6gyNOiZve4/AAAOP6UBAAAAAAAAAU4AAAAQAAAAqiQSnaOi6z8cNgk4KtbuPwDACz+1AQAAAAAAAAFPAAAAEAAAAOa32Vyrn+s/kjneh7ru7j8AAAk/tQEAAAAAAAABUAAAABAAAADmt9lcq5/rPyb8vcMmAe8/AEACP8UBAAAAAAAAAVEAAAAQAAAA5rfZXKuf6z8m/L3DJgHvPwAA8z7FAQAAAAAAAAFSAAAAEAAAADL+gh2UqOs/TLvIrwL77j8AgLw+1AEAAAAAAAABUwAAABAAAAAGHp1ebbfrP8zxPtR1t+4/AABKPgMCAAAAAAAAAVQAAAAQAAAAwhCz4QDh6z+QpsrQoGfuPwAAqj0DAgAAAAAAAAFVAAAAEAAAAJD3Dd9dves/QBNKLT76rD8AAMA9AAAAAAAAAAABVgAAABAAAADMitWeZbrrPyA2CTgq1qY/AAADPhAAAAAAAAAAAVcAAAAQAAAAMv6CHZSo6z+gx2g9IMSjPwAAFD4QAAAAAAAAAAFYAAAAEAAAAIi+Tpvhius/UEt0A9VPoD8AABU+EAAAAAAAAAABWQAAABAAAADwMfwZEHnrP+AnSAygjZ0/AAAhPhAAAAAAAAAAAVoAAAAQAAAAgIWPV2VY6z+AuacRlnuaPwAAIz4QAAAAAAAAAAFbAAAAEAAAAIr/sRTKMes/IC9fmAmllj8AACQ+LwAAAAAAAAABXAAAABAAAABIMysRRgLrP8DAvp3/kpM/AAAkPi8AAAAAAAAAAV0AAAAQAAAAfI0zjdHM6j+ANZxL4e+NPwAAJD4vAAAAAAAAAAFeAAAAEAAAAGShkkh0juo/AJCrU9JUiT8AACQ+LwAAAAAAAAABXwAAABAAAACyKJ+CRT7qP4AhC1nIQoY/AAAmPj8AAAAAAAAAAWAAAAAQAAAAtGkC/C3l6T9A6rpbw7mEPwAAJT4/AAAAAAAAAAFhAAAAEAAAAPY9LTUeiek/wFhbVs3Lhz8AACI+XgAAAAAAAAABYgAAABAAAACYhQXtPBvpPwCQq1PSVIk/AAAhPl4AAAAAAAAAAWMAAAAQAAAA8IY05HKk6D+ANZxL4e+NPwAAIj5eAAAAAAAAAAFkAAAAEAAAAMKu8lq4J+g/IFIeo/WAkD8AACM+XgAAAAAAAAABZQAAABAAAACCI8/QHJ/nP8DAvp3/kpM/AAAjPm4AAAAAAAAAAWYAAAAQAAAAtr46xpAQ5z+AE7cZh+CVPwAAJD5uAAAAAAAAAAFnAAAAEAAAAGaANTsUfOY/gGavlQ4umD8AACQ+fQAAAAAAAAABaAAAABAAAAC2SKXuzdLlPwDVT5AYQJs/AAA1Pn0AAAAAAAAAAWkAAAAQAAAAkuqFIngv5T8gX5gJpRafPwAAUT6NAAAAAAAAAAFqAAAAEAAAAKYfLhYqieQ/EFnIQhayoD8AAHA+jQAAAAAAAAABawAAABAAAABwDi1J89njP4CCxADa2KE/AICIPp0AAAAAAAAAAWwAAAAQAAAA7raCu9Mh4z8gnmx/XJ2iPwAAkD6dAAAAAAAAAAFtAAAAEAAAAN6FZ63DY+I/wLkU/t5hoz8AAJQ+rAAAAAAAAAABbgAAABAAAADSVEyfs6XhP6DHaD0gxKM/AICVPqwAAAAAAAAAAW8AAAAQAAAA9AMXUMrY4D+gx2g9IMSjPwCAlT68AAAAAAAAAAFwAAAAEAAAANQfGkHZDuA/wLkU/t5hoz8AAJY+vAAAAAAAAAABcQAAABAAAADU6ufi/nfePyCebH9cnaI/AACWPrwAAAAAAAAAAXIAAAAQAAAAoCLuxBzk3D+AgsQA2tihPwAAlj7LAAAAAAAAAAFzAAAAEAAAANyAgyZKSts/EFnIQhayoD8AAJc+ywAAAAAAAAABdAAAABAAAAC0a2sJScLZP+B6QIgn258/AICYPssAAAAAAAAAAXUAAAAQAAAAoAk17ShG2D/gJ0gMoI2dPwAAmD7bAAAAAAAAAAF2AAAAEAAAAAiBb1H5z9Y/oPD3DpsEnD8AAJg+2wAAAAAAAAABdwAAABAAAACMq4u2qmXVPwDVT5AYQJs/AACXPusAAAAAAAAAAXgAAAAQAAAAqGL6nC0N1D+AuacRlnuaPwAAlj7rAAAAAAAAAAF5AAAAEAAAANTMSoSRwNI/4J3/khO3mT8AAJc++gAAAAAAAAABegAAABAAAAAcnV5tt4vRP+Cd/5ITt5k/AICYPvoAAAAAAAAAAXsAAAAQAAAAFK2m2I900D/gnf+SE7eZPwAAlz4KAQAAAAAAAAF8AAAAEAAAADjgoImS0s4/4J3/khO3mT8AgJU+CgEAAAAAAAABfQAAABAAAAB4f5lkqN/MP4C5pxGWe5o/AICVPhoBAAAAAAAAAX4AAAAQAAAA8Dc3QmEQyz9ADKCNHcmcPwCAlj4aAQAAAAAAAAF/AAAAEAAAAJy8WyOecMk/4HpAiCfbnz8AAJ4+KQEAAAAAAAABgAAAABAAAACIWiUHfvTHP4CCxADa2KE/AACoPikBAAAAAAAAAYEAAAAQAAAAkF6y7B+Qxj+A1bx8YSakPwAArz45AQAAAAAAAAGCAAAAEAAAALAVIdOiN8U/8ENdd2s4pz8AgLU+OQEAAAAAAAABgwAAABAAAADoMlO75/bDPzDOpfD3Dqs/AIC4PkgBAAAAAAAAAYQAAAAQAAAAMANnpA3Cwj/YQPUTJAawPwCAuj5IAQAAAAAAAAGFAAAAEAAAAKA5Po/1pME/sJqXL8yEsj8AgLs+WAEAAAAAAAABhgAAABAAAAAw1th7n5/AP2j74+qUNLU/AIC7PlgBAAAAAAAAAYcAAAAQAAAA4OYVyMi9vj/waYTlnka4PwAAvD5oAQAAAAAAAAGIAAAAEAAAAJjtAJzWa7w/MO0ivwrsuz8AAL0+aAEAAAAAAAABiQAAABAAAACQwHJzaEm6P6BibVk1L78/AIC9PncBAAAAAAAAAYoAAAAQAAAAcC0hSTgPuD8I7Nv5LznBPwCAvT53AQAAAAAAAAGLAAAAEAAAALDMGSROHLY/rC2r5uULwz8AgLw+dwEAAAAAAAABjAAAABAAAAAY0tUAJkG0PwiEeLL9ccU/AAC8PocBAAAAAAAAAY0AAAAQAAAAkD1V3799sj9I4e8dNgnIPwAAvD6HAQAAAAAAAAGOAAAAEAAAAEAPmL8b0rA/HDuSOd6Hyj8AAL0+pgEAAAAAAAABjwAAABAAAABQWsNG96uuP9Cb3vSmN80/AIC+PqYBAAAAAAAAAZAAAAAQAAAAEJZWDrezqz+o9YAQT7bPPwCAwT6mAQAAAAAAAAGRAAAAEAAAAODR6dV2u6g/RKQ8RusB0T8AAMM+tgEAAAAAAAABkgAAABAAAACgDX2dNsOlP7jNOASvKNI/AIDEPrYBAAAAAAAAAZMAAAAQAAAA0BWXaHr6oj8U/t5hk4DTPwCAxT62AQAAAAAAAAGUAAAAEAAAAKAKR1lspZ8//Cqwb+e/1D8AAMc+xQEAAAAAAAABlQAAABAAAADAGnvv8xOaP/xQ190aztU/AIDHPsUBAAAAAAAAAZYAAAAQAAAAgMO8jIPhlD8o/L3DJgHXPwAAyT7VAQAAAAAAAAGXAAAAEAAAAACdGTgjbZA/bqD6CRID2D8AgMg+1QEAAAAAAAABmAAAABAAAADAHgjVla+IP27GIXhFEdk/AADIPuUBAAAAAAAAAZkAAAAQAAAAgJYuZBW/gj8objMOwSvaPwAAyj7lAQAAAAAAAAGaAAAAEAAAAIDgFh9qlXw/hJ7Za6WD2z8AgM4+9AEAAAAAAAABmwAAABAAAACA9QaSySh1P5hQavHR59w/AIDQPvQBAAAAAAAAAZwAAAAQAAAAgDGaWYkwcj/0gBBPtj/ePwCA0T4EAgAAAAAAAAGdAAAAEAAAAIDPYz1ptHA/DDOh1OKj3z8AANI+BAIAAAAAAAABngAAABAAAACAMZpZiTByP9ZwLoW/d+A/AADTPhQCAAAAAAAAAZ8AAAAQAAAAgFg9rumkdj9KBxeMaRfhPwCA0z4UAgAAAAAAAAGgAAAAEAAAAIDgFh9qlXw/BBwVa8uq4T8AANU+IwIAAAAAAAABoQAAABAAAACAli5kFb+CP+610sEFY+I/AIDWPiMCAAAAAAAAAaIAAAAQAAAAwLFZ/8Xpij9AjbDc0wjjPwCA2D4zAgAAAAAAAAGjAAAAEAAAAED/T1RD6ZE/GmG5pxGW4z8AgNk+MwIAAAAAAAABpAAAABAAAAAg7xu+u3qXP9J1t4ZzKeQ/AADbPkICAAAAAAAAAaUAAAAQAAAA4A8DNkTKnT+yScBRsbbkPwCA3T5CAgAAAAAAAAGmAAAAEAAAAEB9iWFym6I/9lrp4IIx5T8AAOE+UgIAAAAAAAABpwAAABAAAACAchGowlGmPxitB4R4suU/AADkPlICAAAAAAAAAagAAAAQAAAAkMwt+Z6Wqj8aQBs7kjnmPwCA5j5SAgAAAAAAAAGpAAAAEAAAANDy0E3/Cq8/RljuaYTl5j8AgOc+cQIAAAAAAAABqgAAABAAAADI2MDUM++xPyIs9zTCcuc/AIDnPnECAAAAAAAAAasAAAAQAAAAODiZAuhYtD+4geonSAzoPwAA6D5xAgAAAAAAAAGsAAAAEAAAAJiXcTCcwrY/mFXz8oWZ6D8AAOk+cQIAAAAAAAABrQAAABAAAAAA90leUCy5P9pmHIJXFOk/AIDpPpECAAAAAAAAAa4AAAAQAAAA8O4vkwz1uz8geEURKY/pPwAA6z6RAgAAAAAAAAGvAAAAEAAAAODmFcjIvb4/qgeEeLL96T8AgOs+kQIAAAAAAAABsAAAABAAAABUPJx9YbfAP8aT7Y+rU+o/AADtPpECAAAAAAAAAbEAAAAQAAAAOIUtl94Pwj/cH1enpKnqPwCA7j6gAgAAAAAAAAGyAAAAEAAAABzOvrBbaMM/NirWllXz6j8AgPE+oAIAAAAAAAABswAAABAAAAAkfRPMmtjEP7bzX3LiNus/AADzPrACAAAAAAAAAbQAAAAQAAAATJIr6Ztgxj+i+gkSA2jrPwCA9D6wAgAAAAAAAAG1AAAAEAAAAHinQwad6Mc//ASJAbSx6z8AgPQ+vwIAAAAAAAABtgAAABAAAACsbz0kf3zJP1gPCPFk++s/AAD0Pr8CAAAAAAAAAbcAAAAQAAAAEJ76QyMoyz+4GYfgFUXsPwAA9T7PAgAAAAAAAAG4AAAAEAAAAHh/mWSo38w/niAxgDZ27D8AgPY+zwIAAAAAAAABuQAAABAAAADI+nSDa3/OP2Ro0DN7rew/AAD2Pt8CAAAAAAAAAboAAAAQAAAACDsoUZcP0D9wLoW/d9jsPwAA9T7fAgAAAAAAAAG7AAAAEAAAAESF6GFK8dA/fPQ5S3QD7T8AgPQ+7gIAAAAAAAABvAAAABAAAACEz6hy/dLRP2T74+qUNO0/AAD1Pu4CAAAAAAAAAb0AAAAQAAAANED4AsCu0j/Y/rg6JU3tPwCA9T7+AgAAAAAAAAG+AAAAEAAAAGjX1hKShNM/5MRtxiF47T8AAPc+/gIAAAAAAAABvwAAABAAAAC41HgkJnLUP6BGWO5phO0/AID4Pg4DAAAAAAAAAcAAAAAQAAAA9B45NdlT1T82CTgq1pbtPwCA+j4OAwAAAAAAAAHBAAAAEAAAAKyPiMWbL9Y/yssXZkKp7T8AgPw+DgMAAAAAAAABwgAAABAAAADYJmfVbQXXP6oMDXpmr+0/AID/Pi0DAAAAAAAAAcMAAAAQAAAABL5F5T/b1z/KyxdmQqntPwCAAD8tAwAAAAAAAAHEAAAAEAAAAMzhdnbjwtg/EkotPvqc7T8AQAE/LQMAAAAAAAABxQAAABAAAAAILDeHlqTZPxJKLT76nO0/AMACPy0DAAAAAAAAAcYAAAAQAAAA0E9oGDqM2j82CTgq1pbtPwAABT88AwAAAAAAAAHHAAAAEAAAAKgme6q+f9s/Ngk4KtaW7T8AwAY/PAMAAAAAAAAByAAAABAAAACA/Y08Q3PcPxJKLT76nO0/AMAIP0wDAAAAAAAAAckAAAAQAAAA0PovTtdg3T+qDA16Zq/tPwCACT9MAwAAAAAAAAHKAAAAEAAAAJgeYd96SN4/hk0Cjoq17T8AwAk/XAMAAAAAAAABywAAABAAAABw9XNx/zvfPyAQ4sn2x+0/AAAKP1wDAAAAAAAAAcwAAAAQAAAAIGbDAcIX4D+20sEFY9rtPwAACj9rAwAAAAAAAAHNAAAAEAAAAIzRzEqEkeA/khO3GYfg7T8AAAo/awMAAAAAAAABzgAAABAAAACu9izTXQLhP3BUrC2r5u0/AAAKP3sDAAAAAAAAAc8AAAAQAAAAGGI2HCB84T8q1pZV8/LtPwAACj97AwAAAAAAAAHQAAAAEAAAAITNP2Xi9eE/BheMaRf57T8AgAo/iwMAAAAAAAAB0QAAABAAAABqX9gttGniPwYXjGkX+e0/AEAKP4sDAAAAAAAAAdIAAAAQAAAA1Mrhdnbj4j96GmG5pxHuPwAACj+aAwAAAAAAAAHTAAAAEAAAAIx8lIAhZuM/8h02CTgq7j8AAAo/mgMAAAAAAAAB1AAAABAAAAD4553J49/jP2AhC1nIQu4/AAAKP6oDAAAAAAAAAdUAAAAQAAAAoOZu0q1W5D/YJOCoWFvuPwAACj+qAwAAAAAAAAHWAAAAEAAAAAhSeBtw0OQ/TCi1+Ohz7j8AAAo/uQMAAAAAAAAB1wAAABAAAADu4xDkQUTlP8Arikh5jO4/AEAJP7kDAAAAAAAAAdgAAAAQAAAAhC8A7Cqv5T82L1+YCaXuPwAACT/JAwAAAAAAAAHZAAAAEAAAAFgOt7MbF+Y/zPE+1HW37j8AAAk/yQMAAAAAAAAB2gAAABAAAACiE/36G3nmP8zxPtR1t+4/AIAJP9kDAAAAAAAAAdsAAAAQAAAA6hhDQhzb5j+oMjTomb3uPwBACT/ZAwAAAAAAAAHcAAAAEAAAAHCxUEkkOuc/qDI06Jm97j8AAAk/6AMAAAAAAAAB3QAAABAAAABucO3PO5PnP6gyNOiZve4/AAAJP+gDAAAAAAAAAd4AAAAQAAAAqMJRFlvp5z+oMjTomb3uPwCACT/oAwAAAAAAAAHfAAAAEAAAAB6ofRyCPOg/zPE+1HW37j8AwAk/+AMAAAAAAAAB4AAAABAAAADg01LjkZjoP8zxPtR1t+4/AIAKP/gDAAAAAAAAAeEAAAAQAAAAov8nqqH06D+oMjTomb3uPwBACj8IBAAAAAAAAAHiAAAAEAAAAGQr/XCxUOk/QPUTJAbQ7j8AgAk/CAQAAAAAAAAB4wAAABAAAADqwwp4ua/pP5I53oe67u4/AAAIPxcEAAAAAAAAAeQAAAAQAAAAvKLBP6oX6j/Avp3/khPvPwBABj8XBAAAAAAAAAHlAAAAEAAAABhb6YeLheo/7kNdd2s47z8AAPg+JwQAAAAAAAAB5gAAABAAAACuptiPdPDqP5LM8T7Ude8/AADcPicEAAAAAAAAAecAAAAQAAAARvLHl11b6z9WFJHyGK3vPwCAmD5WBAAAAAAAAAs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1047|recordEnd=58769|recordLength=139691|start=51047|end=58769|audioFormat={00001610-0000-0010-8000-00AA00389B71}|audioRate=44100|muted=false|volume=0.8|fadeIn=0|fadeOut=0|videoFormat={34363248-0000-0010-8000-00AA00389B71}|videoRate=15|videoWidth=256|videoHeight=25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8769|recordEnd=72867|recordLength=139691|start=58769|end=72867|audioFormat={00001610-0000-0010-8000-00AA00389B71}|audioRate=44100|muted=false|volume=0.8|fadeIn=0|fadeOut=0|videoFormat={34363248-0000-0010-8000-00AA00389B71}|videoRate=15|videoWidth=256|videoHeight=25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DAAAABwMAAAAAAQAAAAQAAAAECUlua0F0b21WMQIAAAAJBAAAAA0DBQQAAAALUGVuU3Ryb2tlVjEEAAAACkF0dHJpYnV0ZXMFVHJhY2UJU3RhcnRUaW1lBFR5cGUEBAAED1BlbkF0dHJpYnV0ZXNWMQIAAAAKSW5rVHJhY2VWMQIAAAAQDEFjdGlvblR5cGVWMQIAAAACAAAACQUAAAAJBgAAAFkm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BvAAAAbw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0RBQoAAAAKSW5rUG9pbnRWMQQAAAABWAFZDlByZXNzdXJlRmFjdG9yCVRpbWVTdGFtcAAAAAAGBgsQAgAAAJDZhkFdheg/oN5UDByQkD8AAAQ+AAAAAAAAAAABCwAAAAoAAABghajNvsToP0DRrpygvY0/AAA4Pg8AAAAAAAAAAQwAAAAKAAAAoL6zUd/Z6D+A340folKLPwAAUD4PAAAAAAAAAAENAAAACgAAAOj3vtX/7ug/wOrZIXBjiT8AAGA+DwAAAAAAAAABDgAAAAoAAACQlMQXkPnoP2DzkqMK8Ic/AACBPg8AAAAAAAAAAQ8AAAAKAAAAkJTEF5D56D/A/t6l2ACGPwAAiD4vAAAAAAAAAAEQAAAACgAAAJCUxBeQ+eg/4AkrqKYRhD8AAIs+LwAAAAAAAAABEQAAAAoAAACQlMQXkPnoP6AVd6p0IoI/AACMPi8AAAAAAAAAARIAAAAKAAAA6Pe+1f/u6D/gIMOsQjOAPwAAjT4vAAAAAAAAAAETAAAACgAAAEBbuZNv5Og/QF5EX4iQez8AgI0+PgAAAAAAAAABFAAAAAoAAAAAIq4PT8/oPwB13GMksnc/AICMPj4AAAAAAAAAARUAAAAKAAAAwOiiiy666D/Ai3RowNNzPwAAiz4+AAAAAAAAAAEWAAAACgAAANgSksV9mug/gJzma/XscD8AgIs+PgAAAAAAAAABFwAAAAoAAACoA3Z7rGXoPwBbsd5UDGw/AICNPk4AAAAAAAAAARgAAAAKAAAAiB5JayoR6D+AZv3gIh1qPwCAjD5dAAAAAAAAAAEZAAAACgAAAMicFhkYsuc/AFux3lQMbD8AgIs+XQAAAAAAAAABGgAAAAoAAADQ4dhC5T3nP4Cc5mv17HA/AICKPm0AAAAAAAAAARsAAAAKAAAAiO2P6JG05j/Ai3RowNNzPwAAij5tAAAAAAAAAAEcAAAACgAAAFgjNsiNC+Y/AHXcYySydz8AAIs+fQAAAAAAAAABHQAAAAoAAABAg8vh2ELlP8BpkGFWoXk/AICMPn0AAAAAAAAAAR4AAAAKAAAAOA1QNXNa5D+AWB5eIYh8PwCAkD6MAAAAAAAAAAEfAAAACgAAAOhdyQTtXOM/YBgKK6imgT8AAJc+jAAAAAAAAAABIAAAAAoAAADo501Yh3TiP+AJK6imEYQ/AACbPpwAAAAAAAAAASEAAAAKAAAAQNXMaZGB4T9g85KjCvCHPwAAnj6cAAAAAAAAAAEiAAAACgAAAOD7Vv+7o+A/gNz6nm7Oiz8AgKA+rAAAAAAAAAABIwAAAAoAAAAARcIpzYvfP6DeVAwckJA/AICjPqwAAAAAAAAAASQAAAAKAAAAwATtXGP63T9gSQbImTCUPwAApT67AAAAAAAAAAElAAAACgAAAND9IhQaftw/EC1IwpYGmT8AgKY+uwAAAAAAAAABJgAAAAoAAAAwMGRP8RbbP1CMrXtGlp4/AICoPssAAAAAAAAAAScAAAAKAAAAkGKlisiv2T8YtWQ67jGiPwCAqz7LAAAAAAAAAAEoAAAACgAAAHAH/c3gctg/8GGElpJ1pT8AAK0+ywAAAAAAAAABKQAAAAoAAABwkYEhe4rXPxBOfxIq2Kg/AICtPtoAAAAAAAAAASoAAAAKAAAAAI4cfVbM1j8w9XhtZxOtPwAArj7aAAAAAAAAAAErAAAACgAAAEA22WSTTdY/0O0m9Mu2sD8AAK8+6gAAAAAAAAABLAAAAAoAAAAA/c3gcjjWP2DBo6Fq1LI/AICuPuoAAAAAAAAAAS0AAAAKAAAA0KjvbNR31j+UNA7fggG1PwAArj76AAAAAAAAAAEuAAAACgAAAMA5Pgm4C9c/VAX4C+6atz8AAK4++gAAAAAAAAABLwAAAAoAAACAdq4x/d7XP2w29KjfJLo/AACuPgkBAAAAAAAAATAAAAAKAAAAwCU1YoPc2D/MpstlxM28PwAArj4JAQAAAAAAAAExAAAACgAAAKBH0ppKBNo/vJVZYo+0vz8AAK8+GQEAAAAAAAABMgAAAAoAAACAaW/TESzbP9IxWIfjZME/AICwPhkBAAAAAAAAATMAAAAKAAAAAFIBiLg+3D/CmINdf+/CPwCAsj4pAQAAAAAAAAE0AAAACgAAAFABiLg+PN0//j6KUw6ZxD8AgLM+KQEAAAAAAAABNQAAAAoAAABgdwNlpCTeP4YkbGmQYcY/AICzPjgBAAAAAAAAATYAAAAKAAAAoCaKlSoi3z8KCk5/EirIPwAAtD44AQAAAAAAAAE3AAAACgAAABAq7zlP4N8/bq3B9G1Pyj8AALQ+SAEAAAAAAAABOAAAAAoAAACYBw6laBrgP1rhUBKTXcw/AAC2PkgBAAAAAAAAATkAAAAKAAAAOKQT5/gk4D+CM4T/F7nOPwAAuT5XAQAAAAAAAAE6AAAACgAAAJgHDqVoGuA/1cJbdk6K0D8AALs+VwEAAAAAAAABOwAAAAoAAADQ8OO1LsvfP6Oj5xisw9E/AIC7PmcBAAAAAAAAATwAAAAKAAAAoCaKlSoi3z8FAyr77zrTPwAAvz5nAQAAAAAAAAE9AAAACgAAALCwDunEOd4/21qD6due1D8AAMU+dwEAAAAAAAABPgAAAAoAAAAQyHw0HifdP/V66qss99U/AIDPPncBAAAAAAAAAT8AAAAKAAAAsDPJ8xXV2z+rw3GyaDTXPwCA3D6GAQAAAAAAAAFAAAAACgAAALAs/6rMWNo/TXT0HIN12D8AAOk+hgEAAAAAAAABQQAAAAoAAABwB/3N4HLYP719oAPMk9k/AID2PpYBAAAAAAAAAUIAAAAKAAAAYBsGdRWi1j8rh0zqFLLaPwCA/z6WAQAAAAAAAAFDAAAACgAAAGAvDxxK0dQ/HyEUeSe52z8AgAM/pgEAAAAAAAABRAAAAAoAAABwQxjDfgDTP4mz8hPirNw/AIAEP6YBAAAAAAAAAUUAAAAKAAAAUFcharMv0T8J3tVKvpzdPwAABT+mAQAAAAAAAAFGAAAACgAAACBkPhqPk84/hwi5gZqM3j8AgAU/tQEAAAAAAAABRwAAAAoAAADAwfZH9EjKP3crs8Qead8/AMAGP7UBAAAAAAAAAUgAAAAKAAAAoATchdtSxj8eD9LnrybgPwAABz/UAQAAAAAAAAFJAAAACgAAAAC618sDh8I/dDxIn7+a4D8AgAY/1AEAAAAAAAABSgAAAAoAAADAw9Mz2sq9P74dvIi+EOE/AMAGP9QBAAAAAAAAAUsAAAAKAAAAAMN+ADOFtz8glzQO34LhPwBABz/UAQAAAAAAAAFMAAAACgAAAICnVt0NlLE/ghCtk//04T8AAAc/5AEAAAAAAAABTQAAAAoAAAAAdmrV3UCpPzKeNbuVWeI/AAAHP+QBAAAAAAAAAU4AAAAKAAAAgPs0UaxUoT8m9Mu2kLLiPwBABD/0AQAAAAAAAAFPAAAACgAAAAC/GVwOx5Y/QC5pHL4F4z8AwAA/9AEAAAAAAAABUAAAAAoAAAAA2pcY5SyQP6Z8FiRhS+M/AID3PgMCAAAAAAAAAVEAAAAKAAAAAIrIr7m1jT8kY8jHJY3jPwAA7T4DAgAAAAAAAAFSAAAACgAAAAAC/5n10JI/2sWFcT7F4z8AgOk+EwIAAAAAAAABUwAAAAoAAAAA6IDdHmuZP8qkTiGr8+M/AADpPhMCAAAAAAAAAVQAAAAKAAAAAFpCsrhPoz/EzxmfKCDkPwCA6j4jAgAAAAAAAAFVAAAACgAAAABAxPXh6ak/tK7iTpVO5D8AgOw+IwIAAAAAAAABVgAAAAoAAADAEqOcBUKwP5hBqTDxfuQ/AIDxPjICAAAAAAAAAVcAAAAKAAAAwAVkPhqPsz9Y8GioGrXkPwCA+D4yAgAAAAAAAAFYAAAACgAAAAD5JOAu3LY/1tYaTN/25D8AAPw+QgIAAAAAAAABWQAAAAoAAACAIYxhP4C5Pz4lyFOCPOU/AID9PkICAAAAAAAAAVoAAAAKAAAAgC8g89F4vD9UX2W5r4/lPwAA/z5RAgAAAAAAAAFbAAAACgAAAOADh1I0DcA/5AjndhP65T8AQAA/UQIAAAAAAAABXAAAAAoAAAAgmDqTPF/BP0aCX/wzbOY/AMABP2ECAAAAAAAAAV0AAAAKAAAAALrXywOHwj96y85JEebmPwAABD9hAgAAAAAAAAFeAAAACgAAAMD2R/RIWsM/dpgykZpp5z8AQAY/YQIAAAAAAAABXwAAAAoAAADgwKEUTQPEPzjpitLP9uc/AAAJP3ECAAAAAAAAAWAAAAAKAAAAQIv7NFGsxD/s7eBF9IXoPwBACj9xAgAAAAAAAAFhAAAACgAAAGBVVVVVVcU/6rpEjX0J6T8AQAs/gAIAAAAAAAABYgAAAAoAAACgBNyF21LGP/wfrXAoiek/AMALP4ACAAAAAAAAAWMAAAAKAAAAgCZ5vqJ6xz8OhRVU0wjqPwCADD+QAgAAAAAAAAFkAAAACgAAAOCfWQ8tIck/NoKC05+E6j8AwAw/kAIAAAAAAAABZQAAAAoAAAAAcX14ekbLP15/71JsAOs/AIANP6ACAAAAAAAAAWYAAAAKAAAAwJnk+YrqzT+IfFzSOHzrPwCAED+gAgAAAAAAAAFnAAAACgAAACCNx0mvhtA/6vXUV1nu6z8AQBU/rwIAAAAAAAABaAAAAAoAAACwdVn+VZnRPwx8dIuXP+w/AEAaP68CAAAAAAAAAWkAAAAKAAAAgJ7Af2Y91D9AxePYdLnsPwBAHz+/AgAAAAAAAAFqAAAACgAAAMA5Pgm4C9c/rIpeLKYp7T8AQCM/vwIAAAAAAAABawAAAAoAAADQm7AO6cTZP14Y51M8ju0/AEAnP84CAAAAAAAAAWwAAAAKAAAAQBxbqLzn3D8winblBO3tPwCAKT/OAgAAAAAAAAFtAAAACgAAAJgHDqVoGuA/+K8DqbxN7j8AgCs/3gIAAAAAAAABbgAAAAoAAAC4HfQ3g8vhPwSenkDZou4/AAAtP94CAAAAAAAAAW8AAAAKAAAAIG3lTr6R4z9KCEXeSe7uPwBALj/uAgAAAAAAAAFwAAAACgAAAOAf0SNpTeU/0jr5Tx8u7z8AAC4/7gIAAAAAAAABcQAAAAoAAAD4Nbe2g/7mP4qdtvk3Zu8/AAAuP/0CAAAAAAAAAXIAAAAKAAAAMHaMg+2P6D9sMH3bk5bvPwDALD/9AgAAAAAAAAFzAAAACgAAAGC2YVBXIeo/lItRkVS77z8AQCs/DQMAAAAAAAABdAAAAAoAAAAQhCAVgIjrP/hiMU1p1u8/AAAnPw0DAAAAAAAAAXUAAAAKAAAAiELDj9e67D+aAh/d4uXvPwCAIj8dAwAAAAAAAAF2AAAACgAAAHCOTwLuwu0/mgIf3eLl7z8AwBU/HQMAAAAAAAABdwAAAAoAAAAgodDw47XuPwCvMxt61O8/AAAGPywDAAAAAAAAAXgAAAAKAAAA2N1AGSmJ7z8S0GprDabvPwAAuj4sAwAAAAAAAAs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7817|recordLength=49620|start=0|end=47817|audioFormat={00001610-0000-0010-8000-00AA00389B71}|audioRate=44100|muted=false|volume=0.8|fadeIn=0|fadeOut=0|videoFormat={34363248-0000-0010-8000-00AA00389B71}|videoRate=15|videoWidth=256|videoHeight=25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YAAAAYAAAABwMAAAAAAQAAAAgAAAAECUlua0F0b21WMQIAAAAJBAAAAAkFAAAACQYAAAAJBwAAAAkIAAAACQkAAAANAgUEAAAAC1BlblN0cm9rZVYxBAAAAApBdHRyaWJ1dGVzBVRyYWNlCVN0YXJ0VGltZQRUeXBlBAQABA9QZW5BdHRyaWJ1dGVzVjECAAAACklua1RyYWNlVjECAAAAEAxBY3Rpb25UeXBlVjECAAAAAgAAAAkKAAAACQsAAACGSQAAAAAAAAX0////DEFjdGlvblR5cGVWMQEAAAAHdmFsdWVfXwAIAgAAAAAAAAABBQAAAAQAAAAJDQAAAAkOAAAAqEsAAAAAAAAB8f////T///8AAAAAAQYAAAAEAAAACRAAAAAJEQAAAPxmAAAAAAAAAe7////0////AAAAAAEHAAAABAAAAAkTAAAACRQAAACVeAAAAAAAAAHr////9P///wAAAAABCAAAAAQAAAAJFgAAAAkXAAAAQJsAAAAAAAAB6P////T///8AAAAAAQkAAAAEAAAACRkAAAAJGgAAACSdAAAAAAAAAeX////0////AAAAAAUKAAAAD1BlbkF0dHJpYnV0ZXNWMQoAAAAHX2NvbG9yQQdfY29sb3JSB19jb2xvckcHX2NvbG9yQgpGaXRUb0N1cnZlBkhlaWdodA5JZ25vcmVQcmVzc3VyZQ1Jc0hpZ2hsaWdodGVyBVNoYXBlBVdpZHRoAAAAAAAAAAAEAAICAgIBBgEBDEJydXNoU2hhcGVWMQIAAAAGAgAAAP8AAAAAAAAAAAAACEAAAAXk////DEJydXNoU2hhcGVWMQEAAAAHdmFsdWVfXwAIAgAAAAEAAAAAAAAAAAAIQAULAAAACklua1RyYWNlVjEDAAAADUxpc3RgMStfaXRlbXMMTGlzdGAxK19zaXplD0xpc3RgMStfdmVyc2lvbgQAABhTaGFyZWQuSW5raW5nLklua1BvaW50W10CAAAACAgCAAAACR0AAAAfAAAAHwAAAAENAAAACgAAAP8AAAAAAAAAAAAACEAAAAHi////5P///wEAAAAAAAAAAAAIQAEOAAAACwAAAAkfAAAAJwAAACcAAAABEAAAAAoAAAD/AAAAAAAAAAAAAAhAAAAB4P///+T///8BAAAAAAAAAAAACEABEQAAAAsAAAAJIQAAAEkAAABJAAAAARMAAAAKAAAA/wAAAAAAAAAAAAAIQAAAAd7////k////AQAAAAAAAAAAAAhAARQAAAALAAAACSMAAACCAAAAggAAAAEWAAAACgAAAP8AAAAAAAAAAAAACEAAAAHc////5P///wEAAAAAAAAAAAAIQAEXAAAACwAAAAklAAAAHgAAAB4AAAABGQAAAAoAAAD/AAAAAAAAAAAAAAhAAAAB2v///+T///8BAAAAAAAAAAAACEABGgAAAAsAAAAJJwAAACkAAAApAAAABx0AAAAAAQAAACAAAAAECklua1BvaW50VjECAAAACSgAAAAJKQAAAAkqAAAACSsAAAAJLAAAAAktAAAACS4AAAAJLwAAAAkwAAAACTEAAAAJMgAAAAkzAAAACTQAAAAJNQAAAAk2AAAACTcAAAAJOAAAAAk5AAAACToAAAAJOwAAAAk8AAAACT0AAAAJPgAAAAk/AAAACUAAAAAJQQAAAAlCAAAACUMAAAAJRAAAAAlFAAAACUYAAAAKBx8AAAAAAQAAAEAAAAAECklua1BvaW50VjECAAAACUcAAAAJSAAAAAlJAAAACUoAAAAJSwAAAAlMAAAACU0AAAAJTgAAAAlPAAAACVAAAAAJUQAAAAlSAAAACVMAAAAJVAAAAAlVAAAACVYAAAAJVwAAAAlYAAAACVkAAAAJWgAAAAlbAAAACVwAAAAJXQAAAAleAAAACV8AAAAJYAAAAAlhAAAACWIAAAAJYwAAAAlkAAAACWUAAAAJZgAAAAlnAAAACWgAAAAJaQAAAAlqAAAACWsAAAAJbAAAAAltAAAADRkHIQAAAAABAAAAgAAAAAQKSW5rUG9pbnRWMQI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03ByMAAAAAAQAAAAABAAAECklua1BvaW50VjEC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NfgclAAAAAAEAAAAgAAAABApJbmtQb2ludFYxAgAAAAk5AQAACToBAAAJOwEAAAk8AQAACT0BAAAJPgEAAAk/AQAACUABAAAJQQEAAAlCAQAACUMBAAAJRAEAAAlFAQAACUYBAAAJRwEAAAlIAQAACUkBAAAJSgEAAAlLAQAACUwBAAAJTQEAAAlOAQAACU8BAAAJUAEAAAlRAQAACVIBAAAJUwEAAAlUAQAACVUBAAAJVgEAAA0CBycAAAAAAQAAAEAAAAAECklua1BvaW50VjECAAAACVcBAAAJWAEAAAlZAQAACVoBAAAJWwEAAAlcAQAACV0BAAAJXgEAAAlfAQAACWABAAAJYQEAAAliAQAACWMBAAAJZAEAAAllAQAACWYBAAAJZwEAAAloAQAACWkBAAAJagEAAAlrAQAACWwBAAAJbQEAAAluAQAACW8BAAAJcAEAAAlxAQAACXIBAAAJcwEAAAl0AQAACXUBAAAJdgEAAAl3AQAACXgBAAAJeQEAAAl6AQAACXsBAAAJfAEAAAl9AQAACX4BAAAJfwEAAA0XBSgAAAAKSW5rUG9pbnRWMQQAAAABWAFZDlByZXNzdXJlRmFjdG9yCVRpbWVTdGFtcAAAAAAGBgsQAgAAAA6MiMfdn8M/8N1G2oJbrj8AAFQ+AAAAAAAAAAABKQAAACgAAAAkR5OTWavDP4ADQr3G5K0/AICRPhAAAAAAAAAAASoAAAAoAAAAJEeTk1mrwz9ATO7GWgyuPwAApD4QAAAAAAAAAAErAAAAKAAAACRHk5NZq8M/0HHpqZ6VrT8AAK0+EAAAAAAAAAABLAAAACgAAAAkR5OTWavDPyApPaAKbq0/AIDCPiAAAAAAAAAAAS0AAAAoAAAAmOmNrZulwz9A4JCWdkatPwAAzz4gAAAAAAAAAAEuAAAAKAAAAA6MiMfdn8M/kE44g073rD8AgNg+IAAAAAAAAAABLwAAACgAAABsc3gVpI7DPyB0M2aSgKw/AIDfPiAAAAAAAAAAATAAAAAoAAAAtJ9dl+5xwz/gUII/QuKrPwCA5T4vAAAAAAAAAAExAAAAKAAAAFqzMmf/Q8M/wOQkD14cqz8AgOg+PwAAAAAAAAABMgAAACgAAADAlefSnPPCP0CewsG936k/AIDpPk4AAAAAAAAAATMAAAAoAAAAmBqXWHydwj/QV2B0HaOoPwAA6j5OAAAAAAAAAAE0AAAAKAAAAFrkOxLgO8I/MBH+Jn1mpz8AAOs+TgAAAAAAAAABNQAAACgAAAB6ldAZCsnBP6B/pRNVF6c/AIDsPl4AAAAAAAAAATYAAAAoAAAA+i1Vb/pEwT8wpaD2mKCmPwCA8T5eAAAAAAAAAAE3AAAAKAAAADaVuWB3nsA/oH+lE1UXpz8AgPk+XgAAAAAAAAABOAAAACgAAADNPTHYbOS/P7DrAkQ53ac/AEAAP24AAAAAAAAAATkAAAAoAAAAC9vZVvN0vj/QV2B0HaOoPwBABD99AAAAAAAAAAE6AAAAKAAAAPlGYnEG47w/gFUWuCm4qT8AQAg/fQAAAAAAAAABOwAAACgAAACZxr9bKiO7P4DBc+gNfqo/AAAMP30AAAAAAAAAATwAAAAoAAAABdAHrlZMuT9wdn0ihmurPwAADj+NAAAAAAAAAAE9AAAAKAAAAIWUWsz+gLc/cOLaUmoxrD8AQA8/jQAAAAAAAAABPgAAACgAAAD3naIeK6q1P5BOOINO96w/AEAPP50AAAAAAAAAAT8AAAAoAAAAe2L1PNPesz/QcempnpWtPwAADz+dAAAAAAAAAAFAAAAAKAAAAG/OfVfmTLI/gANCvcbkrT8AwA0/rAAAAAAAAAABQQAAACgAAAChaybWbN2wP0BM7sZaDK4/AMAMP6wAAAAAAAAAAUIAAAAoAAAAjmAJorxOrz9ATO7GWgyuPwDABj+7AAAAAAAAAAFDAAAAKAAAAOSuRihtbK0/gANCvcbkrT8AAP4+uwAAAAAAAAABRAAAACgAAADy1dkO/OWrP9Bx6amela0/AADdPsoAAAAAAAAAAUUAAAAoAAAAMDgDHlAAqz9A4JCWdkatPwCAtD7KAAAAAAAAAAFGAAAAKAAAAATC7YVY6ao/0AWMebrPrD8AAHE++QAAAAAAAAABRwAAACgAAAC5giYM8di/PwCgf7YAeHU/AABMPgAAAAAAAAAAAUgAAAAoAAAAzT0x2Gzkvz8AoH+2AHh1PwCAjD4QAAAAAAAAAAFJAAAAKAAAAOX4O6To778/AMxYzh/CcT8AAJ4+EAAAAAAAAAABSgAAACgAAACKtygecAPAP4BZHWlgO3Q/AACcPhAAAAAAAAAAAUsAAAAoAAAAFBUuBC4JwD+AWR1pYDt0PwCAoD4QAAAAAAAAAAFMAAAAKAAAACrQONCpFMA/AKB/tgB4dT8AgKU+HwAAAAAAAAABTQAAACgAAABaRk5ooSvAP4Bzpp7hLXk/AICtPh8AAAAAAAAAAU4AAAAoAAAAhrxjAJlCwD+AjS/UYiB+PwCAtD4vAAAAAAAAAAFPAAAAKAAAAFJLiUrKasA/gDAr3iHrgD8AgLs+LwAAAAAAAAABUAAAACgAAAAg2q6U+5LAP4DgoJ+yAoQ/AIC+Pj8AAAAAAAAAAVEAAAAoAAAABiTfqqjGwD9AkRZhQxqHPwAAwz4/AAAAAAAAAAFSAAAAKAAAAOptD8FV+sA/AB7b+4OTiT8AAMk+PwAAAAAAAAABUwAAACgAAAD6LVVv+kTBP0AVswq1540/AADOPk4AAAAAAAAAAVQAAAAoAAAAIKml6RqbwT+gFx4gG22RPwAA1D5OAAAAAAAAAAFVAAAAKAAAANSB+0n59sE/wKTiulvmkz8AgNU+XgAAAAAAAAABVgAAACgAAACEWlGq11LCP2DD/2jErpY/AADWPl4AAAAAAAAAAVcAAAAoAAAAOjOnCrauwj9AUMQDBSiZPwAA1z5eAAAAAAAAAAFYAAAAKAAAAO4L/WqUCsM/IJKS2L2OnD8AgNk+fQAAAAAAAAABWQAAACgAAACe5FLLcmbDP4BEtXN3caA/AADcPn0AAAAAAAAAAVoAAAAoAAAAPAKeX9W2wz9QrsjnZ0yiPwCA3j59AAAAAAAAAAFbAAAAKAAAAErC4w16AcQ/YM8vUsT/oz8AAN4+jQAAAAAAAAABXAAAACgAAADSJCTWYEbEP8DKm9ncKaY/AADePo0AAAAAAAAAAV0AAAAoAAAAWIdknkeLxD/gDrRqiXuoPwAA4D6NAAAAAAAAAAFeAAAAKAAAADzRlLT0vsQ/EJx4Bcr0qj8AAOM+nAAAAAAAAAABXwAAACgAAADypK8yqtvEPyApPaAKbq0/AADoPpwAAAAAAAAAAWAAAAAoAAAACmC6/iXnxD9w/1aibwewPwAA7z6xAAAAAAAAAAFhAAAAKAAAAIACtRho4cQ/wI5l+aNrsT8AgPY+sQAAAAAAAAABYgAAACgAAABSjJ+AcMrEP8ivzGMAH7M/AID/PsEAAAAAAAAAAWMAAAAoAAAA+J90UIGcxD/oh4fEyKq0PwCABD/BAAAAAAAAAAFkAAAAKAAAAACbOW5YXcQ/EGBCJZE2tj8AAAo/0AAAAAAAAAABZQAAACgAAABKwuMNegHEP/jKenf7hrc/AMAOP9AAAAAAAAAAAWYAAAAoAAAAVLhtSSiDwz8g7QbA0a+4PwAAEz/gAAAAAAAAAAFnAAAAKAAAAMCV59Kc88I/eMbm/hOxuT8AABU/4AAAAAAAAAABaAAAACgAAAC00GZCz2nCP/BWGjTCiro/AEAWP/AAAAAAAAAAAWkAAAAoAAAAqgvmsQHgwT8Aw3dkplC7PwBAFj/wAAAAAAAAAAFqAAAAKAAAAJ5GZSE0VsE/GC/VlIoWvD8AgBU//wAAAAAAAAABawAAACgAAAA0mvRCoN3APyibMsVu3Lw/AID/Pv8AAAAAAAAAAWwAAAAoAAAAUkuJSspqwD84B5D1UqK9PwCAwT4PAQAAAAAAAAFtAAAAKAAAALYtPrZnGsA/sOGUEg8Zvj8AAHc+DwEAAAAAAAABbgAAACgAAAATvpzJpefvP4jgbzSVo74/AAB4PgAAAAAAAAAAAW8AAAAoAAAAAXMjKdPu7z8QBmsX2Sy+PwCAqj4ZAAAAAAAAAAFwAAAAKAAAALFmG1A25u8/oCtm+hy2vT8AAMA+GQAAAAAAAAABcQAAACgAAAD9ApL9KdzvP2AItdPMF70/AIC9PhkAAAAAAAAAAXIAAAAoAAAA1fwNkdvX7z/AdlzApMi8PwCAwz4ZAAAAAAAAAAFzAAAAKAAAAOdHhzGu0O8/0HeBnh4+vD8AAMQ+GQAAAAAAAAABdAAAACgAAAAz5P3eocbvP/h4pnyYs7s/AADEPigAAAAAAAAAAXUAAAAoAAAAGynzEia77z+gnqFf3Dy7PwAAxD4oAAAAAAAAAAF2AAAAKAAAAKMWZ806ru8/gOhyR+rZuj8AAMU+SAAAAAAAAAABdwAAACgAAADJrFkO4J/vP1B78DiMnro/AIDFPkgAAAAAAAAAAXgAAAAoAAAAievK1RWQ7z/wVho0woq6PwCAxD5IAAAAAAAAAAF5AAAAKAAAAOfSuiPcfu8/8FYaNMKKuj8AAMQ+SAAAAAAAAAABegAAACgAAADjYin4MmzvP7ifxj1Wsro/AADDPkgAAAAAAAAAAXsAAAAoAAAAt+wTYDtV7z/wDElMtO26PwAAwj5XAAAAAAAAAAF8AAAAKAAAAIt2/sdDPu8/oJ6hX9w8uz8AAMI+VwAAAAAAAAABfQAAACgAAAD5qGe23CXvP6BU0HfOn7s/AADDPmcAAAAAAAAAAX4AAAAoAAAACYRPKwYM7z/YwVKGLNu7PwCAwz5nAAAAAAAAAAF/AAAAKAAAABdfN6Av8u4/sAr/j8ACvD8AAMU+dwAAAAAAAAABgAAAACgAAABfixwietXuP7AK/4/AArw/AIDFPncAAAAAAAAAAYEAAAAoAAAA4Qj/sOW17j+wCv+PwAK8PwCAxT6GAAAAAAAAAAGCAAAAKAAAADuAXdMCku4/sAr/j8ACvD8AAMg+hgAAAAAAAAABgwAAACgAAACV97v1H27uP7AK/4/AArw/AIDMPpYAAAAAAAAAAYQAAAAoAAAA724aGD1K7j8YL9WUiha8PwAA1D6WAAAAAAAAAAGFAAAAKAAAAOmO98DqJO4/0HeBnh4+vD8AAN0+pQAAAAAAAAABhgAAACgAAAB9V1PwKP7tPxjlA618ebw/AIDiPqUAAAAAAAAAAYcAAAAoAAAAwROnRsrO7T/AdlzApMi8PwAA5z61AAAAAAAAAAGIAAAAKAAAAGgnfBbboO0/yCyL2JYrvT8AAOk+tQAAAAAAAAABiQAAACgAAABwktJfW3TtPwCaDef0Zr0/AIDpPsUAAAAAAAAAAYoAAAAoAAAAtE4mtvxE7T+YdTfiKlO9PwAA6j7FAAAAAAAAAAGLAAAAKAAAAG+tdCbgD+0/mHU34ipTvT8AAOo+1AAAAAAAAAABjAAAACgAAACJY0QQM9zsP2AItdPMF70/AADrPtQAAAAAAAAAAY0AAAAoAAAACHGVc/Wp7D/AdlzApMi8PwCA7D7kAAAAAAAAAAGOAAAAKAAAAMDP4+PYdOw/UJxXo+hRvD8AAOw+5AAAAAAAAAABjwAAACgAAAAX17DaTD7sP9jBUoYs27s/AADrPuQAAAAAAAAAAZAAAAAoAAAAbN590cAH7D8wMPpyBIy7PwCA7T70AAAAAAAAAAGRAAAAKAAAAImUTbsT1Os/oJ6hX9w8uz8AAPI+9AAAAAAAAAABkgAAACgAAACkSh2lZqDrP1gxH1F+Abs/AID1PgMBAAAAAAAAAZMAAAAoAAAAXKlrFUpr6z/wDElMtO26PwCA+T4DAQAAAAAAAAGUAAAAKAAAANu2vHgMOes/WDEfUX4Buz8AAP0+EwEAAAAAAAABlQAAACgAAAC9G49VPgjrP8hV9VVIFbs/AIAAPxMBAAAAAAAAAZYAAAAoAAAA/9fiq9/Y6j8oestaEim7PwAAAj8iAQAAAAAAAAGXAAAAKAAAAESUNgKBqeo/yFX1VUgVuz8AwAM/IgEAAAAAAAABmAAAACgAAADDoYdlQ3fqP1gxH1F+Abs/AIAEPzIBAAAAAAAAAZkAAAAoAAAApAZaQnVG6j8oxJxCIMa6PwDABD8yAQAAAAAAAAGaAAAAKAAAAK1xsIv1Geo/UHvwOIyeuj8AgAU/QgEAAAAAAAABmwAAACgAAAAcNIhO5e7pP4AyRC/4dro/AEAGP0IBAAAAAAAAAZwAAAAoAAAA6U3hikTF6T+o6ZclZE+6PwDABj9RAQAAAAAAAAGdAAAAKAAAAFcQuU00muk/GFg/EjwAuj8AwAY/UQEAAAAAAAABngAAACgAAACHgZMDA3LpP0APkwio2Lk/AIAHP2EBAAAAAAAAAZ8AAAAoAAAA4fjxJSBO6T/Q6rwD3sS5PwBACD9hAQAAAAAAAAGgAAAAKAAAAHXBTVVeJ+k/eMbm/hOxuT8AQAo/cQEAAAAAAAABoQAAACgAAACX565qWgbpP3jG5v4Tsbk/AAANP3EBAAAAAAAAAaIAAAAoAAAAQGsVZhTr6D/4oRD6SZ25PwDADj+AAQAAAAAAAAGjAAAAKAAAAE9G/do90eg/oH069X+JuT8AABA/gAEAAAAAAAABpAAAACgAAAC/eGbJ1rjoP/jr4eFXOrk/AEARP5ABAAAAAAAAAaUAAAAoAAAAMKvPt2+g6D8g7QbA0a+4PwBAEj+QAQAAAAAAAAGmAAAAKAAAAD+GtyyZhug/qBICoxU5uD8AwBI/kAEAAAAAAAABpwAAACgAAABMYZ+hwmzoP2jvUHzFmrc/AMASP58BAAAAAAAAAagAAAAoAAAAg0ILgzpX6D+Q8HVaPxC3PwAAEz+fAQAAAAAAAAGpAAAAKAAAALojd2SyQeg/IBZxPYOZtj8AgBM/rwEAAAAAAAABqgAAACgAAAC1s+U4CS/oP6g7bCDHIrY/AMATP68BAAAAAAAAAasAAAAoAAAAdvJWAD8f6D9wzukRaee1PwCAFD+/AQAAAAAAAAGsAAAAKAAAAJmISUHkEOg/CKoTDZ/TtT8AQBU/vwEAAAAAAAABrQAAACgAAAC+HjyCiQLoPwiqEw2f07U/AMAWP84BAAAAAAAAAa4AAAAoAAAAC7uyL3345z84F5Yb/Q62PwAAGD/OAQAAAAAAAAGvAAAAKAAAAPX/p2MB7ec/cIQYKltKtj8AQBk/3gEAAAAAAAABsAAAACgAAADeRJ2XheHnP4A6R0JNrbY/AMAZP94BAAAAAAAAAbEAAAAoAAAAyImSywnW5z9Qg/NL4dS2PwDAGT/uAQAAAAAAAAGyAAAAKAAAAOsfhQyvx+c/wKfJUKvotj8AwBM/7gEAAAAAAAABswAAACgAAACuXvbT5LfnP8CnyVCr6LY/AIALP/0BAAAAAAAAAbQAAAAoAAAAbp1nmxqo5z+AOkdCTa22PwAAzz79AQAAAAAAAAG1AAAAKAAAADDc2GJQmOc/2PK/FjP7tT8AAEs+MQIAAAAAAAABtgAAACgAAAB7eE8QRI7nP3itgqcMNLQ/AACkPTECAAAAAAAAAbcAAAAoAAAASB+FI9B11z+cqfBsccfGPwAAkD0AAAAAAAAAAAG4AAAAKAAAAINwgjDxctc/YJeFaoy9xj8AAMY9EAAAAAAAAAABuQAAACgAAACDcIIw8XLXP2CXhWqMvcY/AADgPRAAAAAAAAAAAboAAAAoAAAAg3CCMPFy1z9gl4VqjL3GPwAABD4QAAAAAAAAAAG7AAAAKAAAAINwgjDxctc/YJeFaoy9xj8AACg+EAAAAAAAAAABvAAAACgAAACDcIIw8XLXP2CXhWqMvcY/AABNPh8AAAAAAAAAAb0AAAAoAAAAg3CCMPFy1z9gl4VqjL3GPwAAdD4fAAAAAAAAAAG+AAAAKAAAAEgfhSPQddc/YJeFaoy9xj8AAI4+HwAAAAAAAAABvwAAACgAAADWfIoJjnvXP5yp8Gxxx8Y/AACiPh8AAAAAAAAAAcAAAAAoAAAAYNqP70uB1z/Mu1tvVtHGPwCAsD4vAAAAAAAAAAHBAAAAKAAAAOg3ldUJh9c/zLtbb1bRxj8AgLw+LwAAAAAAAAABwgAAACgAAAB0lZq7x4zXP8y7W29W0cY/AIDYPj8AAAAAAAAAAcMAAAAoAAAAx6GilGSV1z/Mu1tvVtHGPwAA5T4/AAAAAAAAAAHEAAAAKAAAABauqm0Bntc/zLtbb1bRxj8AAPE+XgAAAAAAAAABxQAAACgAAABnurJGnqbXP5yp8Gxxx8Y/AID7Pl4AAAAAAAAAAcYAAAAoAAAAuMa6Hzuv1z8whRpop7PGPwBAAT9eAAAAAAAAAAHHAAAAKAAAAAjTwvjXt9c/yGBEY92fxj8AQAU/XgAAAAAAAAAByAAAACgAAACVMMjelb3XP1w8bl4TjMY/AAAHP14AAAAAAAAAAckAAAAoAAAAIY7NxFPD1z/0F5hZSXjGPwBACD9uAAAAAAAAAAHKAAAAKAAAAG6a1Z3wy9c/xAUtV2Ruxj8AwAg/bgAAAAAAAAABywAAACgAAADBpt12jdTXP1jhVlKaWsY/AMAIP40AAAAAAAAAAcwAAAAoAAAAEbPlTyrd1z9Y4VZSmlrGPwBACD+NAAAAAAAAAAHNAAAAKAAAAGK/7SjH5dc/WOFWUppaxj8AgAc/jQAAAAAAAAABzgAAACgAAAB4evj0QvHXP1jhVlKaWsY/AAAGP40AAAAAAAAAAc8AAAAoAAAAkDUDwb781z9Y4VZSmlrGPwBABD+cAAAAAAAAAAHQAAAAKAAAAKbwDY06CNg/WOFWUppaxj8AwAI/rAAAAAAAAAAB0QAAACgAAAC8qxhZthPYPyjP60+1UMY/AMABP6wAAAAAAAAAAdIAAAAoAAAAlxUmGBEi2D/wvIBN0EbGPwCAAD+8AAAAAAAAAAHTAAAAKAAAAPzcOL0pNtg/wKoVS+s8xj8AAP8+vAAAAAAAAAAB1AAAACgAAAAsU05VIU3YP4iYqkgGM8Y/AID/PssAAAAAAAAAAdUAAAAoAAAAHHhm4Pdm2D+4T/4+cgvGPwBAAD/bAAAAAAAAAAHWAAAAKAAAAEvue3jvfdg/HBm9N8PtxT8AAAA/2wAAAAAAAAAB1wAAACgAAAB2ZJEQ55TYP4TiezAU0MU/AAAAP+sAAAAAAAAAAdgAAAAoAAAAZ4mpm72u2D+wmc8mgKjFPwCAAD/rAAAAAAAAAAHZAAAAKAAAAFyuwSaUyNg/RHX5IbaUxT8AQAE/+gAAAAAAAAAB2gAAACgAAABM09mxauLYPxhjjh/RisU/AAABP/oAAAAAAAAAAdsAAAAoAAAAPfjxPEH82D/gUCMd7IDFPwCAAD8KAQAAAAAAAAHcAAAAKAAAAPbLDLv2GNk/4FAjHeyAxT8AQAA/CgEAAAAAAAAB3QAAACgAAACtnyc5rDXZP+BQIx3sgMU/AIAAPw4BAAAAAAAAAd4AAAAoAAAAZ3NCt2FS2T/gUCMd7IDFPwAA/T4OAQAAAAAAAAHfAAAAKAAAAB9HXTUXb9k/GGOOH9GKxT8AAPc+DgEAAAAAAAAB4AAAACgAAAAQbHXA7YjZP0R1+SG2lMU/AIDyPh4BAAAAAAAAAeEAAAAoAAAAxz+QPqOl2T9EdfkhtpTFPwCA8D4eAQAAAAAAAAHiAAAAKAAAAEbCra83xdk/GGOOH9GKxT8AAO8+LgEAAAAAAAAB4wAAACgAAADBRMsgzOTZP+BQIx3sgMU/AADuPi4BAAAAAAAAAeQAAAAoAAAAQMfokWAE2j/gUCMd7IDFPwAA7j5NAQAAAAAAAAHlAAAAKAAAALxJBgP1I9o/4FAjHeyAxT8AAO8+TQEAAAAAAAAB5gAAACgAAAAAeyZnaEbaP+BQIx3sgMU/AIDwPk0BAAAAAAAAAecAAAAoAAAAQqxGy9to2j/gUCMd7IDFPwCA8j5NAQAAAAAAAAHoAAAAKAAAAIbdZi9Pi9o/4FAjHeyAxT8AAPI+XQEAAAAAAAAB6QAAACgAAACPvYmGobDaP0R1+SG2lMU/AADxPl0BAAAAAAAAAeoAAAAoAAAAmZ2s3fPV2j/gqzopZbLFPwCA8D5sAQAAAAAAAAHrAAAAKAAAANrOzEFn+No/tPTmMvnZxT8AAPE+bAEAAAAAAAAB7AAAACgAAABWUeqy+xfbP7T05jL52cU/AIDxPnwBAAAAAAAAAe0AAAAoAAAA1dMHJJA32z+09OYy+dnFPwCA8T58AQAAAAAAAAHuAAAAKAAAAFNWJZUkV9s/tPTmMvnZxT8AAPI+iwEAAAAAAAAB7wAAACgAAACVh0X5l3nbP+CrOillssU/AADzPosBAAAAAAAAAfAAAAAoAAAA1rhlXQuc2z+Ah2Qkm57FPwAA+D6bAQAAAAAAAAHxAAAAKAAAAOCYiLRdwds/qD64Ggd3xT8AgP4+mwEAAAAAAAAB8gAAACgAAACuJ67+junbP6jjoA6ORcU/AIACP6sBAAAAAAAAAfMAAAAoAAAAQGXWO58U3D+kiIkCFRTFPwDABT+rAQAAAAAAAAH0AAAAKAAAAGAABF9tRdw/CFJI+2X2xD8AwAc/ugEAAAAAAAAB9QAAACgAAAB+mzGCO3bcP2gbB/S22MQ/AAAJP7oBAAAAAAAAAfYAAAAoAAAAZOVhmOip3D8A9zDv7MTEPwBACj/KAQAAAAAAAAH3AAAAKAAAAJg7mocy5tw/lNJa6iKxxD8AQAs/ygEAAAAAAAAB+AAAACgAAAAI48+DnR/dPzCuhOVYncQ/AMALP8oBAAAAAAAAAfkAAAAoAAAAPjkIc+db3T+Ud0PeqX/EPwDACz/pAQAAAAAAAAH6AAAAKAAAAK7gPW9Sld0/KFNt2d9rxD8AgAw/6QEAAAAAAAAB+wAAACgAAADiNnZenNHdP5AcLNIwTsQ/AEANP+kBAAAAAAAAAfwAAAAoAAAAUt6rWgcL3j/05erKgTDEPwDADT/pAQAAAAAAAAH9AAAAKAAAAMKF4VZyRN4/WK+pw9ISxD8AgA4/+QEAAAAAAAAB/gAAACgAAAD42xlGvIDeP1BUkrdZ4cM/AEAOP/kBAAAAAAAAAf8AAAAoAAAALDJSNQa93j+AC+atxbnDPwCADT8IAgAAAAAAAAEAAQAAKAAAAGCIiiRQ+d4/RJ5jn2d+wz8AgAw/CAIAAAAAAAABAQEAACgAAABcjcUGeTjfP9gedo4kOcM/AEAMPxgCAAAAAAAAAQIBAAAoAAAAkOP99cJ03z/Yw16CqwfDPwAADD8YAgAAAAAAAAEDAQAAKAAAAMY5NuUMsd8/AHuyeBfgwj8AAAw/KAIAAAAAAAABBAEAACgAAAD8j27UVu3fP2REcXFowsI/AIAMPygCAAAAAAAAAQUBAAAoAAAAo9DYR44a4D+U+8Rn1JrCPwBADT83AgAAAAAAAAEGAQAAKAAAAOYB+asBPeA/MNfuYgqHwj8AwA0/NwIAAAAAAAABBwEAACgAAACLipqJ5GDgP8SyGF5Ac8I/AIAOP0cCAAAAAAAAAQgBAAAoAAAAz7u67VeD4D+UoK1bW2nCPwBADj9HAgAAAAAAAAEJAQAAKAAAAHNEXMs6p+A/VI5CWXZfwj8AAA4/VwIAAAAAAAABCgEAACgAAAC3dXwvrsngPyh811aRVcI/AAAOP1cCAAAAAAAAAQsBAAAoAAAAwFWfhgDv4D/waWxUrEvCPwCADj9mAgAAAAAAAAEMAQAAKAAAAMg1wt1SFOE/8GlsVKxLwj8AQA8/ZgIAAAAAAAABDQEAACgAAADQFeU0pTnhP/BpbFSsS8I/AEAQP3YCAAAAAAAAAQ4BAAAoAAAAeJ6GEohd4T/waWxUrEvCPwCADz92AgAAAAAAAAEPAQAAKAAAALjPpnb7f+E/KHzXVpFVwj8AwA4/hQIAAAAAAAABEAEAACgAAAD8AMfabqLhP8SyGF5Ac8I/AEAOP4UCAAAAAAAAAREBAAAoAAAABeHpMcHH4T/EshheQHPCPwCADj+FAgAAAAAAAAESAQAAKAAAAA3BDIkT7eE/+MSDYCV9wj8AgA0/lQIAAAAAAAABEwEAACgAAAAVoS/gZRLiP5T7xGfUmsI/AMAMP5UCAAAAAAAAARQBAAAoAAAAvCnRvUg24j9kRHFxaMLCPwDADD+0AgAAAAAAAAEVAQAAKAAAAP5a8SG8WOI/NI0de/zpwj8AwA0/tAIAAAAAAAABFgEAACgAAABCjBGGL3viPzzoNId1G8M/AIAOP7QCAAAAAAAAARcBAAAoAAAA5hSzYxKf4j90VbeV01bDPwDADj+0AgAAAAAAAAEYAQAAKAAAAIydVEH1wuI/eLDOoUyIwz8AAA8/xAIAAAAAAAABGQEAACgAAAAzJvYe2ObiP4AL5q3FucM/AAAPP8QCAAAAAAAAARoBAAAoAAAAdlcWg0sJ4z+4eGi8I/XDPwAADz/UAgAAAAAAAAEbAQAAKAAAAFYxtW1PKuM/iMEUxrccxD8AAA8/1AIAAAAAAAABHAEAACgAAABvXFFldEjjP1gKwc9LRMQ/AAAPP+MCAAAAAAAAAR0BAAAoAAAAKDBs4yll4z/ELpfUFVjEPwAADz/jAgAAAAAAAAEeAQAAKAAAAEJbCNtOg+M/xC6X1BVYxD8AAA8/8wIAAAAAAAABHwEAACgAAADA3SVM46LjP8Qul9QVWMQ/AIAPP/MCAAAAAAAAASABAAAoAAAA2wjCQwjB4z/ELpfUFVjEPwBADz8CAwAAAAAAAAEhAQAAKAAAAOPo5Jpa5uM/kBws0jBOxD8AAA8/AgMAAAAAAAABIgEAACgAAADCwoOFXgfkP5AcLNIwTsQ/AAAPPxIDAAAAAAAAASMBAAAoAAAAo5wicGIo5D+QHCzSME7EPwCADz8SAwAAAAAAAAEkAQAAKAAAACAfQOH2R+Q/9EAC1/phxD8AwA8/MAMAAAAAAAABJQEAACgAAACdoV1Si2fkP5R3Q96pf8Q/AMAPPzADAAAAAAAAASYBAAAoAAAA4NJ9tv6J5D+U0lrqIrHEPwBADz8/AwAAAAAAAAEnAQAAKAAAAMGsHKECq+Q/aBsH9LbYxD8AgA4/PwMAAAAAAAABKAEAACgAAAA9LzoSl8rkPzhks/1KAMU/AEAOP08DAAAAAAAAASkBAAAoAAAA9QJVkEzn5D/UmvQE+h3FPwCADj9PAwAAAAAAAAEqAQAAKAAAAOgnbRsjAeU/qOOgDo5FxT8AQA8/TwMAAAAAAAABKwEAACgAAADaTIWm+RrlPxAIdxNYWcU/AEAQP18DAAAAAAAAASwBAAAoAAAAQBSYSxIv5T9EGuIVPWPFPwDAET9fAwAAAAAAAAEtAQAAKAAAAEWEKXe7QeU/RBriFT1jxT8AgBM/bgMAAAAAAAABLgEAACgAAADnnDkp9VLlP0Qa4hU9Y8U/AAAVP24DAAAAAAAAAS8BAAAoAAAAJF7IYb9i5T9EGuIVPWPFPwBAFj9+AwAAAAAAAAEwAQAAKAAAACrOWY1odeU/EAh3E1hZxT8AwBY/fgMAAAAAAAABMQEAACgAAAAtPuu4EYjlPxAIdxNYWcU/AIAXP40DAAAAAAAAATIBAAAoAAAAz1b7akuZ5T8QCHcTWFnFPwBAFz+NAwAAAAAAAAEzAQAAKAAAAHFvCx2FquU/RBriFT1jxT8AgBY/nQMAAAAAAAABNAEAACgAAAB135xILr3lPxhjjh/RisU/AEAWP50DAAAAAAAAATUBAAAoAAAAFfis+mfO5T/gqzopZbLFPwCAFj+tAwAAAAAAAAE2AQAAKAAAAFS5OzMy3uU/VCsoOqj3xT8AwBA/rQMAAAAAAAABNwEAACgAAAAyI0nyjOzlP4iYqkgGM8Y/AIAIP7wDAAAAAAAAATgBAAAoAAAAqjXVN3j55T8wKgNcLoLGPwCAwT68AwAAAAAAAAE5AQAAKAAAAGWyvBn0+7g/q/veBkjr7T8AAIQ+AAAAAAAAAAABOgEAACgAAADTWfIVXzW5Pw/Fnf+Yze0/AIC1PhAAAAAAAAAAATsBAAAoAAAA7xT94dpAuT+NF5J53LTtPwAAzD4QAAAAAAAAAAE8AQAAKAAAAAXQB65WTLk/yUCMNn6o7T8AgM0+EAAAAAAAAAABPQEAACgAAAAbixJ60le5Pz988fUEpu0/AIDZPhAAAAAAAAAAAT4BAAAoAAAAG4sSetJXuT+tt1a1i6PtPwCA3z4QAAAAAAAAAAE/AQAAKAAAABuLEnrSV7k/ly4hNJme7T8AAOY+LwAAAAAAAAABQAEAACgAAAAF0AeuVky5PwlqhvMfnO0/AIDoPi8AAAAAAAAAAUEBAAAoAAAAvZ7nSeMpuT97peuyppntPwCA6T4vAAAAAAAAAAFCAQAAKAAAADk8p4H85Lg/8eBQci2X7T8AAOo+PwAAAAAAAAABQwEAACgAAABFMjG9qma4P/HgUHItl+0/AADrPj8AAAAAAAAAAUQBAAAoAAAA4YCF/O2utz/x4FByLZftPwCA7D4/AAAAAAAAAAFFAQAAKAAAAAsopD/GvbY/8eBQci2X7T8AgPE+PwAAAAAAAAABRgEAACgAAACvbIK6t4e1P2UctjG0lO0/AID4Pk4AAAAAAAAAAUcBAAAoAAAAp9gK1cr1sz+7zuVvSI3tPwAA/T5OAAAAAAAAAAFIAQAAKAAAAIWJiCNiWLI/o0Ww7lWI7T8AAAA/XgAAAAAAAAABSQEAACgAAAAFTttBCo2wP/f33yzqgO0/AMAAP24AAAAAAAAAAUoBAAAoAAAAZEwGYIYnrT/3998s6oDtPwCAAT9uAAAAAAAAAAFLAQAAKAAAAD5flgTfeak/9/ffLOqA7T8AQAI/bgAAAAAAAAABTAEAACgAAABI6DtBL+OlP/f33yzqgO0/AMADP30AAAAAAAAAAU0BAAAoAAAAql0Mrm56oj/3998s6oDtPwAABj99AAAAAAAAAAFOAQAAKAAAAGyS5GVLUZ4/E4EVrtyF7T8AgAk/jQAAAAAAAAABTwEAACgAAADQVdufqNuXPxOBFa7che0/AAALP40AAAAAAAAAAVABAAAoAAAADLeoyrFLkj+jRbDuVYjtPwBADD+cAAAAAAAAAAFRAQAAKAAAAPhrmczNQos/LQpLL8+K7T8AQAw/nAAAAAAAAAABUgEAACgAAACgQjdkFkqCPy0KSy/Piu0/AAAMP6wAAAAAAAAAAVMBAAAoAAAAsFqweyrxdj8tCksvz4rtPwBAAz+sAAAAAAAAAAFUAQAAKAAAAMDrQWM2Wmg/LQpLL8+K7T8AgOw+ywAAAAAAAAABVQEAACgAAACA/Yzc1ixhP0WTgLDBj+0/AABhPssAAAAAAAAAAVYBAAAoAAAAgP2M3NYsYT9lHLYxtJTtPwAAxD3LAAAAAAAAAAFXAQAAKAAAAD26ehWwJbA/nQ26yTzr6z8AAI4+AAAAAAAAAAABWAEAACgAAAAfCeYNhpiwP2v7TsdX4es/AIDDPg8AAAAAAAAAAVkBAAAoAAAAR3/7pX2vsD9r+07HV+HrPwAA3D4PAAAAAAAAAAFaAQAAKAAAAIuwGwrx0bA/w61+BezZ6z8AANg+DwAAAAAAAAABWwEAACgAAAC3JjGi6OiwP8OtfgXs2es/AADcPh8AAAAAAAAAAVwBAAAoAAAA+1dRBlwLsT9r+07HV+HrPwAA0z4fAAAAAAAAAAFdAQAAKAAAAGv/hgLHRLE/a/tOx1fh6z8AgMc+LgAAAAAAAAABXgEAACgAAADxYcfKrYmxP2v7TsdX4es/AIC1Pi4AAAAAAAAAAV8BAAAoAAAAoTodK4zlsT/1v+kH0ePrPwAAoj4+AAAAAAAAAAFgAQAAKAAAAJdEk+/dY7I/K9JUCrbt6z8AAJk+PgAAAAAAAAABYQEAACgAAADPfykYowSzP5P2Kg+AAew/AICRPk4AAAAAAAAAAWIBAAAoAAAAS+zfpNvHsz+F35tUwxfsPwCAiz5OAAAAAAAAAAFjAQAAKAAAAAmKtpWHrbQ/DY2n2n8w7D8AAJE+TgAAAAAAAAABZAEAACgAAAD3naIeK6q1P6fD6OEuTuw/AACcPl0AAAAAAAAAAWUBAAAoAAAAtTt5D9ePtj9F+inp3WvsPwCApz5dAAAAAAAAAAFmAQAAKAAAAIWUWsz+gLc/L8wLdGSY7D8AgLI+bQAAAAAAAAABZwEAACgAAAAxdybxLlu4P3NQHT1/vew/AIC4Pm0AAAAAAAAAAWgBAAAoAAAAp+PcfWceuT8pEJTFIODsPwAAvT59AAAAAAAAAAFpAQAAKAAAAOMec6Ysv7k/xUbVzM/97D8AAME+fQAAAAAAAAABagEAACgAAADTKOlqfj26P7svRhITFO0/AADFPn0AAAAAAAAAAWsBAAAoAAAAo7xJl9ikuj+xGLdXVirtPwAAyT6cAAAAAAAAAAFsAQAAKAAAABFkf5ND3ro/GT2NXCA+7T8AAM4+nAAAAAAAAAABbQEAACgAAABB2pQrO/W6Pw8m/qFjVO0/AIDRPpwAAAAAAAAAAW4BAAAoAAAAQdqUKzv1uj95StSmLWjtPwCA1T6cAAAAAAAAAAFvAQAAKAAAAPmodMfH0ro/E4EVrtyF7T8AANk+qwAAAAAAAAABcAEAACgAAACNAT/LXJm6Pz988fUEpu0/AADePqsAAAAAAAAAAXEBAAAoAAAA7+PzNvpIuj/1O2h+psjtPwAA5z67AAAAAAAAAAFyAQAAKAAAAA+ViD4k1rk/xYQUiDrw7T8AgPE+uwAAAAAAAAABcwEAACgAAADvFP3h2kC5P5fNwJHOF+4/AID9PssAAAAAAAAAAXQBAAAoAAAAW+07iSZyuD8NZD1dzkbuPwBABT/LAAAAAAAAAAF1AQAAKAAAAJlPZZh6jLc/hfq5KM517j8AgAw/2gAAAAAAAAABdgEAACgAAACbgG5DW4S2P+UHAXPbn+4/AEAUP9oAAAAAAAAAAXcBAAAoAAAAg/ZsIsBwtT8ljBI89sTuPwCAGT/qAAAAAAAAAAF4AQAAKAAAAEH2VWktRrQ/UYfugx7l7j8AAB4/6gAAAAAAAAABeQEAACgAAADPfykYowSzPwdHZQzAB+8/AIAfP/oAAAAAAAAAAXoBAAAoAAAAoTodK4zlsT8xQkFU6CfvPwBAHz/6AAAAAAAAAAF7AQAAKAAAAKFrJtZs3bA/5wG43IlK7z8AgB4/CQEAAAAAAAABfAEAACgAAAARRGV9uA6wPxH9kySyau8/AEAePwkBAAAAAAAAAX0BAAAoAAAAtBGeqebbrj9TgaXtzI/vPwBAET8ZAQAAAAAAAAF+AQAAKAAAABzq3FAyDa4/J8pR92C37z8AAP8+GQEAAAAAAAABfwEAACgAAADK/bEgQ9+tP2lOY8B73O8/AICvPkgBAAAAAAAACw=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98427|recordEnd=136876|recordLength=139691|start=98427|end=136876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3893|recordEnd=68166|recordLength=145704|start=63893|end=68166|audioFormat={00001610-0000-0010-8000-00AA00389B71}|audioRate=44100|muted=false|volume=0.8|fadeIn=0|fadeOut=0|videoFormat={34363248-0000-0010-8000-00AA00389B71}|videoRate=15|videoWidth=256|videoHeight=25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EAAAABwMAAAAAAQAAAAQAAAAECUlua0F0b21WMQIAAAAJBAAAAAkFAAAACQYAAAAKBQQAAAALUGVuU3Ryb2tlVjEEAAAACkF0dHJpYnV0ZXMFVHJhY2UJU3RhcnRUaW1lBFR5cGUEBAAED1BlbkF0dHJpYnV0ZXNWMQIAAAAKSW5rVHJhY2VWMQIAAAAQDEFjdGlvblR5cGVWMQIAAAACAAAACQcAAAAJCAAAAGwZAAAAAAAABff///8MQWN0aW9uVHlwZVYxAQAAAAd2YWx1ZV9fAAgCAAAAAAAAAAEFAAAABAAAAAkKAAAACQsAAAACGwAAAAAAAAH0////9////wAAAAABBgAAAAQAAAAJDQAAAAkOAAAAsyIA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B8AAAAfAAAAAQoAAAAHAAAA/wAAAAAAAAAAAAAIQAAAAe7////w////AQAAAAAAAAAAAAhAAQsAAAAIAAAACRMAAAAhAAAAIQAAAAENAAAABwAAAP8AAAAAAAAAAAAACEAAAAHs////8P///wEAAAAAAAAAAAAIQAEOAAAACAAAAAkVAAAAXgAAAF4AAAAHEQAAAAABAAAAIAAAAAQKSW5rUG9pbnRWMQIAAAAJFgAAAAkXAAAACRgAAAAJGQAAAAkaAAAACRsAAAAJHAAAAAkdAAAACR4AAAAJHwAAAAkgAAAACSEAAAAJIgAAAAkjAAAACSQAAAAJJQAAAAkmAAAACScAAAAJKAAAAAkpAAAACSoAAAAJKwAAAAksAAAACS0AAAAJLgAAAAkvAAAACTAAAAAJMQAAAAkyAAAACTMAAAAJNAAAAAoHEwAAAAABAAAAQAAAAAQKSW5rUG9pbnRWMQIAAAAJNQAAAAk2AAAACTcAAAAJOAAAAAk5AAAACToAAAAJOwAAAAk8AAAACT0AAAAJPgAAAAk/AAAACUAAAAAJQQAAAAlCAAAACUMAAAAJRAAAAAlFAAAACUYAAAAJRwAAAAlIAAAACUkAAAAJSgAAAAlLAAAACUwAAAAJTQAAAAlOAAAACU8AAAAJUAAAAAlRAAAACVIAAAAJUwAAAAlUAAAACVUAAAANHwcVAAAAAAEAAACAAAAABApJbmtQb2ludFYxAg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DSIFFgAAAApJbmtQb2ludFYxBAAAAAFYAVkOUHJlc3N1cmVGYWN0b3IJVGltZVN0YW1wAAAAAAYGCxACAAAAAsebZz7U7z+gy0ishotvPwAATD4AAAAAAAAAAAEXAAAAFgAAAKBW2q3p5O8/IHSpBQITaT8AgIw+EAAAAAAAAAABGAAAABYAAAAmQE0iP+jvPyB0qQUCE2k/AACePhAAAAAAAAAAARkAAAAWAAAAqinAlpTr7z8gngHc4HRnPwCAoT4QAAAAAAAAAAEaAAAAFgAAAG6e+VA/7e8/IJ4B3OB0Zz8AAK4+IAAAAAAAAAABGwAAABYAAABunvlQP+3vP0DIWbK/1mU/AICxPiAAAAAAAAAAARwAAAAWAAAAqinAlpTr7z9AyFmyv9ZlPwCAsz4gAAAAAAAAAAEdAAAAFgAAAGLLE2iU5u8/QMhZsr/WZT8AALM+IAAAAAAAAAABHgAAABYAAABW+C1/6d/vPyCeAdzgdGc/AACyPi8AAAAAAAAAAR8AAAAWAAAAiLAO3JPX7z8gIPlYRE9sPwAAsj4/AAAAAAAAAAEgAAAAFgAAAPbztX6Tze8/0BF0qQUCcz8AgLA+PwAAAAAAAAABIQAAABYAAAAa2bDykr7vP5BpE1CKenk/AACvPk8AAAAAAAAAASIAAAAWAAAAQL6rZpKv7z+AIdU5uWaCPwCArz5PAAAAAAAAAAEjAAAAFgAAAOC5M2Y8ne8/wESGVOfkij8AgLA+XgAAAAAAAAABJAAAABYAAAD6y0jxkIfvP+yJQ+GrT5M/AICxPl4AAAAAAAAAASUAAAAWAAAACgt4kzpr7z/o5q1ibJSZPwCAsT5eAAAAAAAAAAEmAAAAFgAAAFTVbXs5Te8/uBxBl1ogoD8AALM+bgAAAAAAAAABJwAAABYAAABiFJ0d4zDvP1bDxQ9hkKM/AIC0Pm4AAAAAAAAAASgAAAAWAAAArt6SBeIS7z90X7TS72enPwCAuT59AAAAAAAAAAEpAAAAFgAAAPqoiO3g9O4/coPTXdjxqj8AgME+fQAAAAAAAAABKgAAABYAAAAI6LePitjuP/CxiJ44FK4/AADKPo0AAAAAAAAAASsAAAAWAAAAVLKtd4m67j878J5vTJuwPwAA0z6NAAAAAAAAAAEsAAAAFgAAAGLx3Bkznu4/zUishosfsj8AANw+nQAAAAAAAAABLQAAABYAAAAo0l+N3HzuP61ibJTZlrM/AADkPp0AAAAAAAAAAS4AAAAWAAAAsCccuzBd7j+PfCyiJw61PwAA6z6sAAAAAAAAAAEvAAAAFgAAAL5mS13aQO4/c5bsr3WFtj8AgPI+rAAAAAAAAAABMAAAABYAAABSj+1z2SfuP0f0xKHw1bc/AAD2PrwAAAAAAAAAATEAAAAWAAAA5rePitgO7j9Nm4BS1Mu4PwCA9z68AAAAAAAAAAEyAAAAFgAAAADKpBUt+e0/9cSh8NWnuT8AAO0+zAAAAAAAAAABMwAAABYAAAAa3LmggePtPy+1QGAiQ7o/AADePswAAAAAAAAAATQAAAAWAAAA+GII5oDP7T+rqqqqqqq6PwAAnT76AAAAAAAAAAE1AAAAFgAAAJinGZt5B+0/epj/yMciqj8AAII+AAAAAAAAAAABNgAAABYAAAB+lQQQJR3tPzKTNO6LVqo/AACyPg8AAAAAAAAAATcAAAAWAAAAQgo+ys8e7T9SCwQmMqSqPwAAyD4PAAAAAAAAAAE4AAAAFgAAAAR/d4R6IO0/0ABucLoLqz8AgMQ+DwAAAAAAAAABOQAAABYAAAAEf3eEeiDtP+p4PahgWas/AADJPh8AAAAAAAAAAToAAAAWAAAABH93hHog7T8oadwXrfSrPwCAyT4fAAAAAAAAAAE7AAAAFgAAAH6VBBAlHe0/3k7l0YH3rD8AgMk+LwAAAAAAAAABPAAAABYAAAD4q5GbzxntP9Akjfuila4/AIDIPi8AAAAAAAAAAT0AAAAWAAAAcsIeJ3oW7T9vOYIutUCwPwAAxz4+AAAAAAAAAAE+AAAAFgAAACpkcvh5Ee0/kVgNFz+EsT8AgMY+PgAAAAAAAAABPwAAABYAAADiBcbJeQztP7V3mP/Ix7I/AADFPj4AAAAAAAAAAUAAAAAWAAAA1DLg4M4F7T85FL76NCW0PwAAxD4+AAAAAAAAAAFBAAAAFgAAAAjrwD15/ew/y2zLEXSptT8AAMQ+TgAAAAAAAAABQgAAABYAAAA4o6GaI/XsP62Gix/CILc/AADFPk4AAAAAAAAAAUMAAAAWAAAAaluC983s7D8xI7EaLn64PwAAwz5tAAAAAAAAAAFEAAAAFgAAAF6InA4j5uw/A4GJDKnOuT8AgME+bQAAAAAAAAABRQAAABYAAAAWKvDfIuHsPxnkLNlf67o/AIDBPm0AAAAAAAAAAUYAAAAWAAAAkEB9a83d7D/PyTWTNO67PwCAwj5tAAAAAAAAAAFHAAAAFgAAAMzLQ7Ei3Ow/x7QJKEW9vD8AgMQ+fQAAAAAAAAABSAAAABYAAADMy0OxItzsPwGlqJeRWL0/AIDHPn0AAAAAAAAAAUkAAAAWAAAAUrW2JXjf7D/dF630+9m9PwCA2T6MAAAAAAAAAAFKAAAAFgAAACL91cjN5+w/+Y98LKInvj8AAPI+jAAAAAAAAAABSwAAABYAAACCAU7JI/rsP2nJ/lpXaL4/AAADP5wAAAAAAAAAAUwAAAAWAAAAKmRy+HkR7T9pyf5aV2i+PwCACz+cAAAAAAAAAAFNAAAAFgAAABwlQ1bQLe0/CUxkSHVOvj8AQBE/rAAAAAAAAAABTgAAABYAAAAaufmc0VDtP5sS4hnADb4/AIAWP6wAAAAAAAAAAU8AAAAWAAAAqAkJQdN97T8fHXjPN6a9PwDAGT+7AAAAAAAAAAFQAAAAFgAAAEIt/s1/se0/Ne6LVvr9vD8AAB0/uwAAAAAAAAABUQAAABYAAACgxSwV1+btP4/Earj4Ibw/AAAdP8sAAAAAAAAAAVIAAAAWAAAAgkfO0IMf7j/zVjE2ymy7PwCAHD/LAAAAAAAAAAFTAAAAFgAAAFr2iaOFUe4/GeQs2V/ruj8AwAw/2gAAAAAAAAABVAAAABYAAAB8A/Kkh4juP9feYf4jH7s/AIDsPtoAAAAAAAAAAVUAAAAWAAAAFifnMTS87j+xUWZbjqC7PwAAnz76AAAAAAAAAAFWAAAAFgAAACTI37CFd6c/OaZNQCnq7z8AADg+AAAAAAAAAAABVwAAABYAAABQFHdUMZKnP41W+v3s5u8/AAB/PhAAAAAAAAAAAVgAAAAWAAAAeGAO+Nyspz/hBqe7sOPvPwAAkD4QAAAAAAAAAAFZAAAAFgAAAHhgDvjcrKc/NbdTeXTg7z8AAIw+EAAAAAAAAAABWgAAABYAAAB4YA743KynP4lnADc43e8/AACNPhAAAAAAAAAAAVsAAAAWAAAAeGAO+Nyspz+zv9YVmtvvPwAAiz4gAAAAAAAAAAFcAAAAFgAAAHhgDvjcrKc/MchZsr/W7z8AgIo+IAAAAAAAAAABXQAAABYAAABQFHdUMZKnP9kosy1H0O8/AICPPiAAAAAAAAAAAV4AAAAWAAAAJMjfsIV3pz+r4eKHMMjvPwCAmD4vAAAAAAAAAAFfAAAAFgAAAPR7SA3aXKc/0Uq/n9287z8AgKU+LwAAAAAAAAABYAAAABYAAADIL7FpLkKnPyMMcpbsr+8/AAC1Pj8AAAAAAAAAAWEAAAAWAAAAnOMZxoInpz8fHXjPN6bvPwAAxz4/AAAAAAAAAAFiAAAAFgAAAJzjGcaCJ6c/Gy5+CIOc7z8AANs+TwAAAAAAAAABYwAAABYAAACc4xnGgienP5dHB97zje8/AADqPl4AAAAAAAAAAWQAAAAWAAAAbJeCItcMpz9jET1xKHzvPwAA9j5eAAAAAAAAAAFlAAAAFgAAAEBL634r8qY/seP1oIJl7z8AgP0+bgAAAAAAAAABZgAAABYAAAAE/1Pbf9emP013YcfrQe8/AAACP24AAAAAAAAAAWcAAAAWAAAArGYllCiipj89zH/kYxHvPwBAAz9uAAAAAAAAAAFoAAAAFgAAAFDO9kzRbKY//dnNW8XY7j8AQAQ/fgAAAAAAAAABaQAAABYAAAD4NcgFejemPw2pzsk1k+4/AMAEP34AAAAAAAAAAWoAAAAWAAAAkJ2ZviICpj8bidVw8UPuPwDABD9+AAAAAAAAAAFrAAAAFgAAAGRRAht356U/I3riUPjq7T8AQAQ/jgAAAAAAAAABbAAAABYAAABkUQIbd+elP6pzcs0kje0/AAAEP44AAAAAAAAAAW0AAAAWAAAA+DXIBXo3pj9cxdgosy3tPwBABj+dAAAAAAAAAAFuAAAAFgAAAKxmJZQooqY/tneY/8jH7D8AQAk/nQAAAAAAAAABbwAAABYAAACc4xnGgienP+fRgfd8Y+w/AIAMP60AAAAAAAAAAXAAAAAWAAAAUBR3VDGSpz9uyxF0qQXsPwDADz+tAAAAAAAAAAFxAAAAFgAAALSspZuIx6c/e6sYG2W26z8AQBI/rQAAAAAAAAABcgAAABYAAADg+Dw/NOKnP+IZwA1Od+s/AAAVP70AAAAAAAAAAXMAAAAWAAAAEEXU4t/8pz9KiGcANzjrPwBAFz+9AAAAAAAAAAF0AAAAFgAAABBF1OLf/Kc/jI0y23IE6z8AgBk/zAAAAAAAAAABdQAAABYAAAAQRdTi3/ynP1R5dOA93+o/AIAbP8wAAAAAAAAAAXYAAAAWAAAA4Pg8PzTipz+eXDNJ477qPwAAHj/cAAAAAAAAAAF3AAAAFgAAAOD4PD804qc/P9+YNgGl6j8AQB8/3AAAAAAAAAABeAAAABYAAAC0rKWbiMenP7YJKEW9jOo/AEAgP+sAAAAAAAAAAXkAAAAWAAAAtKylm4jHpz+D013Y8XrqPwDAID/rAAAAAAAAAAF6AAAAFgAAALSspZuIx6c//ezmrWJs6j8AgCE/+wAAAAAAAAABewAAABYAAAC0rKWbiMenPyVWw8UPYeo/AMAhP/sAAAAAAAAAAXwAAAAWAAAAtKylm4jHpz/4DvMf+VjqPwCAIj8LAQAAAAAAAAF9AAAAFgAAALSspZuIx6c/n29Mm4BS6j8AQCI/CwEAAAAAAAABfgAAABYAAADg+Dw/NOKnP0jQpRYITOo/AAAiPwsBAAAAAAAAAX8AAAAWAAAA4Pg8PzTipz/F2CizLUfqPwAAIj8aAQAAAAAAAAGAAAAAFgAAAOD4PD804qc/8DD/kY9F6j8AACI/GgEAAAAAAAABgQAAABYAAADg+Dw/NOKnP205gi61QOo/AAAiPxoBAAAAAAAAAYIAAAAWAAAA4Pg8PzTipz+YkVgNFz/qPwCAIj8qAQAAAAAAAAGDAAAAFgAAAOD4PD804qc/mJFYDRc/6j8AQCI/KgEAAAAAAAABhAAAABYAAAC0rKWbiMenP5iRWA0XP+o/AAAiPyoBAAAAAAAAAYUAAAAWAAAAUBR3VDGSpz+YkVgNFz/qPwCAIT8qAQAAAAAAAAGGAAAAFgAAAJzjGcaCJ6c/8DD/kY9F6j8AgCA/OgEAAAAAAAABhwAAABYAAABQzvZM0WymP/Mf+VhET+o/AMAgP1kBAAAAAAAAAYgAAAAWAAAAgNQN6RxipT8lVsPFD2HqPwDAIT9oAQAAAAAAAAGJAAAAFgAAAABzU8y/jKQ/qjw68J5v6j8AgCI/aAEAAAAAAAABigAAABYAAADkY0fvWceiP2VIdU6umeo/AMAiP2gBAAAAAAAAAYsAAAAWAAAApAikbkjnoD/LowPv+cbqPwBAIj+IAQAAAAAAAAGMAAAAFgAAAPAppE2/o50/3k7l0YH36j8AACI/iAEAAAAAAAABjQAAABYAAABAqtF2lkOZP5haIDCRIes/AIAhP4gBAAAAAAAAAY4AAAAWAAAA2PmhEb94lD99vjFtAkrrPwAAIT+XAQAAAAAAAAGPAAAAFgAAAPiqLMlEg5A/CYOcJftr6z8AACE/lwEAAAAAAAABkAAAABYAAABQGSke8vCJP8Cf3bxVjOs/AIAhP5cBAAAAAAAAAZEAAAAWAAAAQG8QVWYbhD/LbMsRdKnrPwDAIT+3AQAAAAAAAAGSAAAAFgAAAOBMZFFvNn4/fpoS4hnA6z8AgCI/twEAAAAAAAABkwAAABYAAADA39ZOKbZ2P7DQ3E7l0es/AMAiP7cBAAAAAAAAAZQAAAAWAAAAgDW+hZ3gcD/hBqe7sOPrPwCAIz+3AQAAAAAAAAGVAAAAFgAAAACcNOyXa2k/Dk53Ycfr6z8AwCM/xgEAAAAAAAABlgAAABYAAADAU9Y/aWtkP+jkmkka9+s/AIAkP8YBAAAAAAAAAZcAAAAWAAAAwJBhBq/AYj++jMRquPjrPwDAJD/GAQAAAAAAAAGYAAAAFgAAAIAWS3kjFmY/ET1xKHz16z8AwCQ/1gEAAAAAAAABmQAAABYAAADglnii+rVxP2P+Ix+L6Os/AMAjP+UBAAAAAAAAAZoAAAAWAAAAoCg1+1e2ez/ZKLMtR9DrPwBAIj/lAQAAAAAAAAGbAAAAFgAAAEBvEFVmG4Q/e6sYG2W26z8AQB8/9QEAAAAAAAABnAAAABYAAACgq0DJ/TCLP2vvMP+Rj+s/AEAcP/UBAAAAAAAAAZ0AAAAWAAAAwKQVLfmNkT8v7Hg9qGDrPwBAGj8FAgAAAAAAAAGeAAAAFgAAALjzinVzg5U/9OjAe74x6z8AwBg/BQIAAAAAAAABnwAAABYAAAAQ2y4FRa6ZP4yNMttyBOs/AEAZPxQCAAAAAAAAAaAAAAAWAAAAqFoB3G0Onj9/0Uq/n93qPwDAGj8UAgAAAAAAAAGhAAAAFgAAANBUOxL0AaE/Rr2MxGq46j8AAB0/FAIAAAAAAAABogAAABYAAADkY0fvWceiP+Y/8rGInuo/AIAgPyQCAAAAAAAAAaMAAAAWAAAApNokhWhXpD/fYf4jH4vqPwBAJD8kAgAAAAAAAAGkAAAAFgAAAAi509MfsqU/W3uH+Y986j8AACg/QwIAAAAAAAABpQAAABYAAAAE/1Pbf9emP1aMjTLbcuo/AAAqP0MCAAAAAAAAAaYAAAAWAAAA4Pg8PzTipz/97OatYmzqPwDAKj9DAgAAAAAAAAGnAAAAFgAAAFRa91uRt6g/U52TayZp6j8AACs/QwIAAAAAAAABqAAAABYAAAD8B0kcmqepP6o8OvCeb+o/AAArP2ICAAAAAAAAAakAAAAWAAAA+E3JI/rMqj+uKzS3U3nqPwBAKT9iAgAAAAAAAAGqAAAAFgAAADDg4M4FDaw/XmqBwESG6j8AgCc/YgIAAAAAAAABqwAAABYAAAC8CifBaIKtP2VIdU6umeo/AIAmP2ICAAAAAAAAAawAAAAWAAAAMLJh5SV9rz9sJmncF63qPwCAJj9yAgAAAAAAAAGtAAAAFgAAAO7SmVZHybA/dARdaoHA6j8AwCY/cgIAAAAAAAABrgAAABYAAACsJrfopcaxP6Q6J9dM0uo/AIAnP48CAAAAAAAAAa8AAAAWAAAATtQIqa62sj+BwESGVOfqPwAAJT+PAgAAAAAAAAGwAAAAFgAAANrbjpdhmbM/Ne6LVvr96j8AACE/ngIAAAAAAAABsQAAABYAAABSPUm0vm60Pz3Mf+RjEes/AEAUP54CAAAAAAAAAbIAAAAWAAAAhKygWxoctT/EofDVpynrPwDAAz+uAgAAAAAAAAGzAAAAFgAAAJx1LDEgvLU/JB+L6IlD6z8AgLY+rgIAAAAAAAA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36876|recordEnd=139625|recordLength=139691|start=136876|end=139625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8166|recordEnd=119157|recordLength=145704|start=68166|end=119157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5660|recordLength=261015|start=0|end=35660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1651</Words>
  <Application>Microsoft Office PowerPoint</Application>
  <PresentationFormat>Custom</PresentationFormat>
  <Paragraphs>209</Paragraphs>
  <Slides>52</Slides>
  <Notes>2</Notes>
  <HiddenSlides>0</HiddenSlides>
  <MMClips>52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Arial</vt:lpstr>
      <vt:lpstr>Avenir Roman</vt:lpstr>
      <vt:lpstr>Calibri</vt:lpstr>
      <vt:lpstr>Consolas</vt:lpstr>
      <vt:lpstr>Courier New</vt:lpstr>
      <vt:lpstr>Gill Sans</vt:lpstr>
      <vt:lpstr>Gotham SSm A</vt:lpstr>
      <vt:lpstr>Helvetica</vt:lpstr>
      <vt:lpstr>Helvetica Neue</vt:lpstr>
      <vt:lpstr>Helvetica Neue Light</vt:lpstr>
      <vt:lpstr>Helvetica Neue Medium</vt:lpstr>
      <vt:lpstr>Open Sans</vt:lpstr>
      <vt:lpstr>Titillium Web</vt:lpstr>
      <vt:lpstr>Wingdings</vt:lpstr>
      <vt:lpstr>ModernPortfolio</vt:lpstr>
      <vt:lpstr>    An Introduction to Kotlin</vt:lpstr>
      <vt:lpstr>PowerPoint Presentation</vt:lpstr>
      <vt:lpstr>JVM Language History</vt:lpstr>
      <vt:lpstr>Created in 2011 by JetBrains,  the creators of IntelliJ.  On Object Oriented Language with Functional Constructs (e.g. lambdas).</vt:lpstr>
      <vt:lpstr>PowerPoint Presentation</vt:lpstr>
      <vt:lpstr>PowerPoint Presentation</vt:lpstr>
      <vt:lpstr>April 21st 2017</vt:lpstr>
      <vt:lpstr>“Java is the primary and official language for Android development, but that doesn’t mean it is the best or the only choice.”   “To give Java credit, it is a robust language that has been around for a while, but it comes with a specific set of challenges that can be a deterrent for developers.”</vt:lpstr>
      <vt:lpstr>PowerPoint Presentation</vt:lpstr>
      <vt:lpstr>May 17th 2017</vt:lpstr>
      <vt:lpstr>PowerPoint Presentation</vt:lpstr>
      <vt:lpstr>PowerPoint Presentation</vt:lpstr>
      <vt:lpstr>Kotlin Overview</vt:lpstr>
      <vt:lpstr>PowerPoint Presentation</vt:lpstr>
      <vt:lpstr>PowerPoint Presentation</vt:lpstr>
      <vt:lpstr>Runs on Java Virtual Machine</vt:lpstr>
      <vt:lpstr>PowerPoint Presentation</vt:lpstr>
      <vt:lpstr>PowerPoint Presentation</vt:lpstr>
      <vt:lpstr>Kotlin (Concise) Vs Java (Overly Verbose)</vt:lpstr>
      <vt:lpstr>Kotlin (Concise) Vs Java (Overly Verbose)</vt:lpstr>
      <vt:lpstr>Kotlin (Concise) Vs Java (Overly Verbose)</vt:lpstr>
      <vt:lpstr>Kotlin (Concise) Vs Java (Overly Verbose)</vt:lpstr>
      <vt:lpstr>Easy(ish) learning curve for Java Developers</vt:lpstr>
      <vt:lpstr>PowerPoint Presentation</vt:lpstr>
      <vt:lpstr>Kotlin / Java Interoperability</vt:lpstr>
      <vt:lpstr>Kotlin / Java Interoperability</vt:lpstr>
      <vt:lpstr>PowerPoint Presentation</vt:lpstr>
      <vt:lpstr>Kotlin and the Java Class Libraries</vt:lpstr>
      <vt:lpstr>PowerPoint Presentation</vt:lpstr>
      <vt:lpstr>PowerPoint Presentation</vt:lpstr>
      <vt:lpstr>Static Typing – Example</vt:lpstr>
      <vt:lpstr>Static Typing – Example</vt:lpstr>
      <vt:lpstr>Static Typing – Example</vt:lpstr>
      <vt:lpstr>Static Typing – Example</vt:lpstr>
      <vt:lpstr>Static Typing – Example</vt:lpstr>
      <vt:lpstr>PowerPoint Presentation</vt:lpstr>
      <vt:lpstr>Null – Billion Dollar Mistake</vt:lpstr>
      <vt:lpstr>Kotlin and Null Safety</vt:lpstr>
      <vt:lpstr>PowerPoint Presentation</vt:lpstr>
      <vt:lpstr>PowerPoint Presentation</vt:lpstr>
      <vt:lpstr>PowerPoint Presentation</vt:lpstr>
      <vt:lpstr>Change perspective  to Kotlin.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cp:lastModifiedBy>Siobhan Drohan</cp:lastModifiedBy>
  <cp:revision>104</cp:revision>
  <dcterms:modified xsi:type="dcterms:W3CDTF">2017-11-23T15:32:19Z</dcterms:modified>
</cp:coreProperties>
</file>